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84" r:id="rId6"/>
    <p:sldMasterId id="2147483690" r:id="rId7"/>
    <p:sldMasterId id="2147483722" r:id="rId8"/>
    <p:sldMasterId id="2147483741" r:id="rId9"/>
  </p:sldMasterIdLst>
  <p:notesMasterIdLst>
    <p:notesMasterId r:id="rId21"/>
  </p:notesMasterIdLst>
  <p:handoutMasterIdLst>
    <p:handoutMasterId r:id="rId22"/>
  </p:handoutMasterIdLst>
  <p:sldIdLst>
    <p:sldId id="258" r:id="rId10"/>
    <p:sldId id="512" r:id="rId11"/>
    <p:sldId id="516" r:id="rId12"/>
    <p:sldId id="514" r:id="rId13"/>
    <p:sldId id="513" r:id="rId14"/>
    <p:sldId id="515" r:id="rId15"/>
    <p:sldId id="499" r:id="rId16"/>
    <p:sldId id="508" r:id="rId17"/>
    <p:sldId id="510" r:id="rId18"/>
    <p:sldId id="509" r:id="rId19"/>
    <p:sldId id="266" r:id="rId20"/>
  </p:sldIdLst>
  <p:sldSz cx="16235363" cy="9144000"/>
  <p:notesSz cx="6797675" cy="9926638"/>
  <p:defaultTextStyle>
    <a:defPPr>
      <a:defRPr lang="en-US"/>
    </a:defPPr>
    <a:lvl1pPr marL="0" algn="l" defTabSz="725119" rtl="0" eaLnBrk="1" latinLnBrk="0" hangingPunct="1">
      <a:defRPr sz="2855" kern="1200">
        <a:solidFill>
          <a:schemeClr val="tx1"/>
        </a:solidFill>
        <a:latin typeface="+mn-lt"/>
        <a:ea typeface="+mn-ea"/>
        <a:cs typeface="+mn-cs"/>
      </a:defRPr>
    </a:lvl1pPr>
    <a:lvl2pPr marL="725119" algn="l" defTabSz="725119" rtl="0" eaLnBrk="1" latinLnBrk="0" hangingPunct="1">
      <a:defRPr sz="2855" kern="1200">
        <a:solidFill>
          <a:schemeClr val="tx1"/>
        </a:solidFill>
        <a:latin typeface="+mn-lt"/>
        <a:ea typeface="+mn-ea"/>
        <a:cs typeface="+mn-cs"/>
      </a:defRPr>
    </a:lvl2pPr>
    <a:lvl3pPr marL="1450238" algn="l" defTabSz="725119" rtl="0" eaLnBrk="1" latinLnBrk="0" hangingPunct="1">
      <a:defRPr sz="2855" kern="1200">
        <a:solidFill>
          <a:schemeClr val="tx1"/>
        </a:solidFill>
        <a:latin typeface="+mn-lt"/>
        <a:ea typeface="+mn-ea"/>
        <a:cs typeface="+mn-cs"/>
      </a:defRPr>
    </a:lvl3pPr>
    <a:lvl4pPr marL="2175358" algn="l" defTabSz="725119" rtl="0" eaLnBrk="1" latinLnBrk="0" hangingPunct="1">
      <a:defRPr sz="2855" kern="1200">
        <a:solidFill>
          <a:schemeClr val="tx1"/>
        </a:solidFill>
        <a:latin typeface="+mn-lt"/>
        <a:ea typeface="+mn-ea"/>
        <a:cs typeface="+mn-cs"/>
      </a:defRPr>
    </a:lvl4pPr>
    <a:lvl5pPr marL="2900477" algn="l" defTabSz="725119" rtl="0" eaLnBrk="1" latinLnBrk="0" hangingPunct="1">
      <a:defRPr sz="2855" kern="1200">
        <a:solidFill>
          <a:schemeClr val="tx1"/>
        </a:solidFill>
        <a:latin typeface="+mn-lt"/>
        <a:ea typeface="+mn-ea"/>
        <a:cs typeface="+mn-cs"/>
      </a:defRPr>
    </a:lvl5pPr>
    <a:lvl6pPr marL="3625596" algn="l" defTabSz="725119" rtl="0" eaLnBrk="1" latinLnBrk="0" hangingPunct="1">
      <a:defRPr sz="2855" kern="1200">
        <a:solidFill>
          <a:schemeClr val="tx1"/>
        </a:solidFill>
        <a:latin typeface="+mn-lt"/>
        <a:ea typeface="+mn-ea"/>
        <a:cs typeface="+mn-cs"/>
      </a:defRPr>
    </a:lvl6pPr>
    <a:lvl7pPr marL="4350715" algn="l" defTabSz="725119" rtl="0" eaLnBrk="1" latinLnBrk="0" hangingPunct="1">
      <a:defRPr sz="2855" kern="1200">
        <a:solidFill>
          <a:schemeClr val="tx1"/>
        </a:solidFill>
        <a:latin typeface="+mn-lt"/>
        <a:ea typeface="+mn-ea"/>
        <a:cs typeface="+mn-cs"/>
      </a:defRPr>
    </a:lvl7pPr>
    <a:lvl8pPr marL="5075834" algn="l" defTabSz="725119" rtl="0" eaLnBrk="1" latinLnBrk="0" hangingPunct="1">
      <a:defRPr sz="2855" kern="1200">
        <a:solidFill>
          <a:schemeClr val="tx1"/>
        </a:solidFill>
        <a:latin typeface="+mn-lt"/>
        <a:ea typeface="+mn-ea"/>
        <a:cs typeface="+mn-cs"/>
      </a:defRPr>
    </a:lvl8pPr>
    <a:lvl9pPr marL="5800954" algn="l" defTabSz="725119" rtl="0" eaLnBrk="1" latinLnBrk="0" hangingPunct="1">
      <a:defRPr sz="285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D6"/>
    <a:srgbClr val="CFE2F1"/>
    <a:srgbClr val="93D1FF"/>
    <a:srgbClr val="4BB2FF"/>
    <a:srgbClr val="0088EE"/>
    <a:srgbClr val="11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5704" autoAdjust="0"/>
  </p:normalViewPr>
  <p:slideViewPr>
    <p:cSldViewPr snapToGrid="0">
      <p:cViewPr varScale="1">
        <p:scale>
          <a:sx n="74" d="100"/>
          <a:sy n="74" d="100"/>
        </p:scale>
        <p:origin x="10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4" tIns="45716" rIns="91434" bIns="45716" rtlCol="0"/>
          <a:lstStyle>
            <a:lvl1pPr algn="l">
              <a:defRPr sz="1200"/>
            </a:lvl1pPr>
          </a:lstStyle>
          <a:p>
            <a:endParaRPr lang="en-AU"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34" tIns="45716" rIns="91434" bIns="45716" rtlCol="0"/>
          <a:lstStyle>
            <a:lvl1pPr algn="r">
              <a:defRPr sz="1200"/>
            </a:lvl1pPr>
          </a:lstStyle>
          <a:p>
            <a:fld id="{83702954-4151-429C-813D-8FA727AD561C}" type="datetimeFigureOut">
              <a:rPr lang="en-AU" smtClean="0"/>
              <a:t>1/04/2024</a:t>
            </a:fld>
            <a:endParaRPr lang="en-AU" dirty="0"/>
          </a:p>
        </p:txBody>
      </p:sp>
      <p:sp>
        <p:nvSpPr>
          <p:cNvPr id="4" name="Footer Placeholder 3"/>
          <p:cNvSpPr>
            <a:spLocks noGrp="1"/>
          </p:cNvSpPr>
          <p:nvPr>
            <p:ph type="ftr" sz="quarter" idx="2"/>
          </p:nvPr>
        </p:nvSpPr>
        <p:spPr>
          <a:xfrm>
            <a:off x="0" y="9429750"/>
            <a:ext cx="2946400" cy="496888"/>
          </a:xfrm>
          <a:prstGeom prst="rect">
            <a:avLst/>
          </a:prstGeom>
        </p:spPr>
        <p:txBody>
          <a:bodyPr vert="horz" lIns="91434" tIns="45716" rIns="91434" bIns="45716"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34" tIns="45716" rIns="91434" bIns="45716" rtlCol="0" anchor="b"/>
          <a:lstStyle>
            <a:lvl1pPr algn="r">
              <a:defRPr sz="1200"/>
            </a:lvl1pPr>
          </a:lstStyle>
          <a:p>
            <a:fld id="{302E12F9-9D74-4A31-960D-BBF54E473526}" type="slidenum">
              <a:rPr lang="en-AU" smtClean="0"/>
              <a:t>‹#›</a:t>
            </a:fld>
            <a:endParaRPr lang="en-AU" dirty="0"/>
          </a:p>
        </p:txBody>
      </p:sp>
    </p:spTree>
    <p:extLst>
      <p:ext uri="{BB962C8B-B14F-4D97-AF65-F5344CB8AC3E}">
        <p14:creationId xmlns:p14="http://schemas.microsoft.com/office/powerpoint/2010/main" val="4001174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34" tIns="45716" rIns="91434" bIns="45716" rtlCol="0"/>
          <a:lstStyle>
            <a:lvl1pPr algn="l">
              <a:defRPr sz="1200"/>
            </a:lvl1pPr>
          </a:lstStyle>
          <a:p>
            <a:endParaRPr lang="en-AU" dirty="0"/>
          </a:p>
        </p:txBody>
      </p:sp>
      <p:sp>
        <p:nvSpPr>
          <p:cNvPr id="3" name="Date Placeholder 2"/>
          <p:cNvSpPr>
            <a:spLocks noGrp="1"/>
          </p:cNvSpPr>
          <p:nvPr>
            <p:ph type="dt" idx="1"/>
          </p:nvPr>
        </p:nvSpPr>
        <p:spPr>
          <a:xfrm>
            <a:off x="3849688" y="0"/>
            <a:ext cx="2946400" cy="496888"/>
          </a:xfrm>
          <a:prstGeom prst="rect">
            <a:avLst/>
          </a:prstGeom>
        </p:spPr>
        <p:txBody>
          <a:bodyPr vert="horz" lIns="91434" tIns="45716" rIns="91434" bIns="45716" rtlCol="0"/>
          <a:lstStyle>
            <a:lvl1pPr algn="r">
              <a:defRPr sz="1200"/>
            </a:lvl1pPr>
          </a:lstStyle>
          <a:p>
            <a:fld id="{70A51F39-9A68-4266-A0D7-4754E2A89DA6}" type="datetimeFigureOut">
              <a:rPr lang="en-AU" smtClean="0"/>
              <a:t>1/04/2024</a:t>
            </a:fld>
            <a:endParaRPr lang="en-AU" dirty="0"/>
          </a:p>
        </p:txBody>
      </p:sp>
      <p:sp>
        <p:nvSpPr>
          <p:cNvPr id="4" name="Slide Image Placeholder 3"/>
          <p:cNvSpPr>
            <a:spLocks noGrp="1" noRot="1" noChangeAspect="1"/>
          </p:cNvSpPr>
          <p:nvPr>
            <p:ph type="sldImg" idx="2"/>
          </p:nvPr>
        </p:nvSpPr>
        <p:spPr>
          <a:xfrm>
            <a:off x="425450" y="1241425"/>
            <a:ext cx="5946775" cy="3349625"/>
          </a:xfrm>
          <a:prstGeom prst="rect">
            <a:avLst/>
          </a:prstGeom>
          <a:noFill/>
          <a:ln w="12700">
            <a:solidFill>
              <a:prstClr val="black"/>
            </a:solidFill>
          </a:ln>
        </p:spPr>
        <p:txBody>
          <a:bodyPr vert="horz" lIns="91434" tIns="45716" rIns="91434" bIns="45716" rtlCol="0" anchor="ctr"/>
          <a:lstStyle/>
          <a:p>
            <a:endParaRPr lang="en-AU" dirty="0"/>
          </a:p>
        </p:txBody>
      </p:sp>
      <p:sp>
        <p:nvSpPr>
          <p:cNvPr id="5" name="Notes Placeholder 4"/>
          <p:cNvSpPr>
            <a:spLocks noGrp="1"/>
          </p:cNvSpPr>
          <p:nvPr>
            <p:ph type="body" sz="quarter" idx="3"/>
          </p:nvPr>
        </p:nvSpPr>
        <p:spPr>
          <a:xfrm>
            <a:off x="679451" y="4776789"/>
            <a:ext cx="5438775" cy="3908425"/>
          </a:xfrm>
          <a:prstGeom prst="rect">
            <a:avLst/>
          </a:prstGeom>
        </p:spPr>
        <p:txBody>
          <a:bodyPr vert="horz" lIns="91434" tIns="45716" rIns="91434" bIns="4571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9750"/>
            <a:ext cx="2946400" cy="496888"/>
          </a:xfrm>
          <a:prstGeom prst="rect">
            <a:avLst/>
          </a:prstGeom>
        </p:spPr>
        <p:txBody>
          <a:bodyPr vert="horz" lIns="91434" tIns="45716" rIns="91434" bIns="45716"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34" tIns="45716" rIns="91434" bIns="45716" rtlCol="0" anchor="b"/>
          <a:lstStyle>
            <a:lvl1pPr algn="r">
              <a:defRPr sz="1200"/>
            </a:lvl1pPr>
          </a:lstStyle>
          <a:p>
            <a:fld id="{EBF81E9F-556A-4EDD-AB9E-A6A4EE701561}" type="slidenum">
              <a:rPr lang="en-AU" smtClean="0"/>
              <a:t>‹#›</a:t>
            </a:fld>
            <a:endParaRPr lang="en-AU" dirty="0"/>
          </a:p>
        </p:txBody>
      </p:sp>
    </p:spTree>
    <p:extLst>
      <p:ext uri="{BB962C8B-B14F-4D97-AF65-F5344CB8AC3E}">
        <p14:creationId xmlns:p14="http://schemas.microsoft.com/office/powerpoint/2010/main" val="336255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AU"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F81E9F-556A-4EDD-AB9E-A6A4EE701561}" type="slidenum">
              <a:rPr lang="en-AU" smtClean="0"/>
              <a:t>1</a:t>
            </a:fld>
            <a:endParaRPr lang="en-AU" dirty="0"/>
          </a:p>
        </p:txBody>
      </p:sp>
    </p:spTree>
    <p:extLst>
      <p:ext uri="{BB962C8B-B14F-4D97-AF65-F5344CB8AC3E}">
        <p14:creationId xmlns:p14="http://schemas.microsoft.com/office/powerpoint/2010/main" val="4117943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BF81E9F-556A-4EDD-AB9E-A6A4EE701561}" type="slidenum">
              <a:rPr lang="en-AU" smtClean="0"/>
              <a:t>9</a:t>
            </a:fld>
            <a:endParaRPr lang="en-AU" dirty="0"/>
          </a:p>
        </p:txBody>
      </p:sp>
    </p:spTree>
    <p:extLst>
      <p:ext uri="{BB962C8B-B14F-4D97-AF65-F5344CB8AC3E}">
        <p14:creationId xmlns:p14="http://schemas.microsoft.com/office/powerpoint/2010/main" val="96641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BF81E9F-556A-4EDD-AB9E-A6A4EE701561}" type="slidenum">
              <a:rPr lang="en-AU" smtClean="0"/>
              <a:t>11</a:t>
            </a:fld>
            <a:endParaRPr lang="en-AU" dirty="0"/>
          </a:p>
        </p:txBody>
      </p:sp>
    </p:spTree>
    <p:extLst>
      <p:ext uri="{BB962C8B-B14F-4D97-AF65-F5344CB8AC3E}">
        <p14:creationId xmlns:p14="http://schemas.microsoft.com/office/powerpoint/2010/main" val="841511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7CC960-C990-4FDE-86F0-9E813652B12E}" type="datetimeFigureOut">
              <a:rPr lang="en-AU" smtClean="0"/>
              <a:t>1/04/2024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84A07E2-E97A-42E4-8313-125419E51080}" type="slidenum">
              <a:rPr lang="en-AU" smtClean="0"/>
              <a:t>‹#›</a:t>
            </a:fld>
            <a:endParaRPr lang="en-AU" dirty="0"/>
          </a:p>
        </p:txBody>
      </p:sp>
    </p:spTree>
    <p:extLst>
      <p:ext uri="{BB962C8B-B14F-4D97-AF65-F5344CB8AC3E}">
        <p14:creationId xmlns:p14="http://schemas.microsoft.com/office/powerpoint/2010/main" val="3051565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Cover 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705133-95CB-48B6-9842-693D95F435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804"/>
            <a:ext cx="16235363" cy="9132391"/>
          </a:xfrm>
          <a:prstGeom prst="rect">
            <a:avLst/>
          </a:prstGeom>
        </p:spPr>
      </p:pic>
      <p:sp>
        <p:nvSpPr>
          <p:cNvPr id="2" name="Title 1"/>
          <p:cNvSpPr>
            <a:spLocks noGrp="1"/>
          </p:cNvSpPr>
          <p:nvPr>
            <p:ph type="ctrTitle"/>
          </p:nvPr>
        </p:nvSpPr>
        <p:spPr>
          <a:xfrm>
            <a:off x="662400" y="5148000"/>
            <a:ext cx="7203282"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662400" y="7236001"/>
            <a:ext cx="7203282"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268806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Cover 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804"/>
            <a:ext cx="16235363" cy="9132391"/>
          </a:xfrm>
          <a:prstGeom prst="rect">
            <a:avLst/>
          </a:prstGeom>
        </p:spPr>
      </p:pic>
      <p:sp>
        <p:nvSpPr>
          <p:cNvPr id="2" name="Title 1"/>
          <p:cNvSpPr>
            <a:spLocks noGrp="1"/>
          </p:cNvSpPr>
          <p:nvPr>
            <p:ph type="ctrTitle"/>
          </p:nvPr>
        </p:nvSpPr>
        <p:spPr>
          <a:xfrm>
            <a:off x="9108000" y="2988000"/>
            <a:ext cx="6026399"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9108000" y="5076000"/>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676322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over 7">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804"/>
            <a:ext cx="16235363" cy="9132391"/>
          </a:xfrm>
          <a:prstGeom prst="rect">
            <a:avLst/>
          </a:prstGeom>
        </p:spPr>
      </p:pic>
      <p:sp>
        <p:nvSpPr>
          <p:cNvPr id="2" name="Title 1"/>
          <p:cNvSpPr>
            <a:spLocks noGrp="1"/>
          </p:cNvSpPr>
          <p:nvPr>
            <p:ph type="ctrTitle"/>
          </p:nvPr>
        </p:nvSpPr>
        <p:spPr>
          <a:xfrm>
            <a:off x="9108000" y="2988000"/>
            <a:ext cx="6026399"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9108000" y="5076000"/>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1346083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ver 8">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804"/>
            <a:ext cx="16235363" cy="9132391"/>
          </a:xfrm>
          <a:prstGeom prst="rect">
            <a:avLst/>
          </a:prstGeom>
        </p:spPr>
      </p:pic>
      <p:sp>
        <p:nvSpPr>
          <p:cNvPr id="2" name="Title 1"/>
          <p:cNvSpPr>
            <a:spLocks noGrp="1"/>
          </p:cNvSpPr>
          <p:nvPr>
            <p:ph type="ctrTitle"/>
          </p:nvPr>
        </p:nvSpPr>
        <p:spPr>
          <a:xfrm>
            <a:off x="9108000" y="2988000"/>
            <a:ext cx="6026399"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9108000" y="5076000"/>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2186083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Cover 9">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705133-95CB-48B6-9842-693D95F435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804"/>
            <a:ext cx="16235363" cy="9132391"/>
          </a:xfrm>
          <a:prstGeom prst="rect">
            <a:avLst/>
          </a:prstGeom>
        </p:spPr>
      </p:pic>
      <p:sp>
        <p:nvSpPr>
          <p:cNvPr id="2" name="Title 1"/>
          <p:cNvSpPr>
            <a:spLocks noGrp="1"/>
          </p:cNvSpPr>
          <p:nvPr>
            <p:ph type="ctrTitle"/>
          </p:nvPr>
        </p:nvSpPr>
        <p:spPr>
          <a:xfrm>
            <a:off x="662400" y="5148000"/>
            <a:ext cx="7203282"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662400" y="7236001"/>
            <a:ext cx="7203282"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1679684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over 10">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5804"/>
            <a:ext cx="16235361" cy="9132391"/>
          </a:xfrm>
          <a:prstGeom prst="rect">
            <a:avLst/>
          </a:prstGeom>
        </p:spPr>
      </p:pic>
      <p:sp>
        <p:nvSpPr>
          <p:cNvPr id="2" name="Title 1"/>
          <p:cNvSpPr>
            <a:spLocks noGrp="1"/>
          </p:cNvSpPr>
          <p:nvPr>
            <p:ph type="ctrTitle"/>
          </p:nvPr>
        </p:nvSpPr>
        <p:spPr>
          <a:xfrm>
            <a:off x="9108000" y="2988000"/>
            <a:ext cx="6026399"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9108000" y="5076000"/>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763796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Cover 1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5804"/>
            <a:ext cx="16235361" cy="9132391"/>
          </a:xfrm>
          <a:prstGeom prst="rect">
            <a:avLst/>
          </a:prstGeom>
        </p:spPr>
      </p:pic>
      <p:sp>
        <p:nvSpPr>
          <p:cNvPr id="2" name="Title 1"/>
          <p:cNvSpPr>
            <a:spLocks noGrp="1"/>
          </p:cNvSpPr>
          <p:nvPr>
            <p:ph type="ctrTitle"/>
          </p:nvPr>
        </p:nvSpPr>
        <p:spPr>
          <a:xfrm>
            <a:off x="9108000" y="2988000"/>
            <a:ext cx="6026399"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9108000" y="5076000"/>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1131504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Cover 1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5804"/>
            <a:ext cx="16235361" cy="9132391"/>
          </a:xfrm>
          <a:prstGeom prst="rect">
            <a:avLst/>
          </a:prstGeom>
        </p:spPr>
      </p:pic>
      <p:sp>
        <p:nvSpPr>
          <p:cNvPr id="2" name="Title 1"/>
          <p:cNvSpPr>
            <a:spLocks noGrp="1"/>
          </p:cNvSpPr>
          <p:nvPr>
            <p:ph type="ctrTitle"/>
          </p:nvPr>
        </p:nvSpPr>
        <p:spPr>
          <a:xfrm>
            <a:off x="9108000" y="2988000"/>
            <a:ext cx="6026399"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9108000" y="5076000"/>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490481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over 1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5804"/>
            <a:ext cx="16235361" cy="9132391"/>
          </a:xfrm>
          <a:prstGeom prst="rect">
            <a:avLst/>
          </a:prstGeom>
        </p:spPr>
      </p:pic>
      <p:sp>
        <p:nvSpPr>
          <p:cNvPr id="2" name="Title 1"/>
          <p:cNvSpPr>
            <a:spLocks noGrp="1"/>
          </p:cNvSpPr>
          <p:nvPr>
            <p:ph type="ctrTitle"/>
          </p:nvPr>
        </p:nvSpPr>
        <p:spPr>
          <a:xfrm>
            <a:off x="9108000" y="2988000"/>
            <a:ext cx="6026399"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9108000" y="5076000"/>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509029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over 1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705133-95CB-48B6-9842-693D95F435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5804"/>
            <a:ext cx="16235361" cy="9132391"/>
          </a:xfrm>
          <a:prstGeom prst="rect">
            <a:avLst/>
          </a:prstGeom>
        </p:spPr>
      </p:pic>
      <p:sp>
        <p:nvSpPr>
          <p:cNvPr id="2" name="Title 1"/>
          <p:cNvSpPr>
            <a:spLocks noGrp="1"/>
          </p:cNvSpPr>
          <p:nvPr>
            <p:ph type="ctrTitle"/>
          </p:nvPr>
        </p:nvSpPr>
        <p:spPr>
          <a:xfrm>
            <a:off x="662400" y="5148000"/>
            <a:ext cx="7203282"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662400" y="7236001"/>
            <a:ext cx="7203282"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727852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pic>
        <p:nvPicPr>
          <p:cNvPr id="10" name="Picture 9" descr="Graphical user interface&#10;&#10;Description automatically generated with low confidence">
            <a:extLst>
              <a:ext uri="{FF2B5EF4-FFF2-40B4-BE49-F238E27FC236}">
                <a16:creationId xmlns:a16="http://schemas.microsoft.com/office/drawing/2014/main" id="{D0FC66D6-95C1-4C6F-84AF-CAE15808BC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4"/>
            <a:ext cx="16235363" cy="9132392"/>
          </a:xfrm>
          <a:prstGeom prst="rect">
            <a:avLst/>
          </a:prstGeom>
        </p:spPr>
      </p:pic>
      <p:sp>
        <p:nvSpPr>
          <p:cNvPr id="2" name="Title 1"/>
          <p:cNvSpPr>
            <a:spLocks noGrp="1"/>
          </p:cNvSpPr>
          <p:nvPr>
            <p:ph type="title" hasCustomPrompt="1"/>
          </p:nvPr>
        </p:nvSpPr>
        <p:spPr>
          <a:xfrm>
            <a:off x="11232000" y="1117601"/>
            <a:ext cx="3902398" cy="1409700"/>
          </a:xfrm>
        </p:spPr>
        <p:txBody>
          <a:bodyPr/>
          <a:lstStyle>
            <a:lvl1pPr algn="l">
              <a:defRPr sz="10000">
                <a:solidFill>
                  <a:schemeClr val="bg1"/>
                </a:solidFill>
              </a:defRPr>
            </a:lvl1pPr>
          </a:lstStyle>
          <a:p>
            <a:r>
              <a:rPr lang="en-US"/>
              <a:t>Text</a:t>
            </a:r>
          </a:p>
        </p:txBody>
      </p:sp>
      <p:sp>
        <p:nvSpPr>
          <p:cNvPr id="3" name="Content Placeholder 2"/>
          <p:cNvSpPr>
            <a:spLocks noGrp="1"/>
          </p:cNvSpPr>
          <p:nvPr>
            <p:ph idx="1"/>
          </p:nvPr>
        </p:nvSpPr>
        <p:spPr>
          <a:xfrm>
            <a:off x="914399" y="2781301"/>
            <a:ext cx="9016678" cy="4674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7CC960-C990-4FDE-86F0-9E813652B12E}" type="datetimeFigureOut">
              <a:rPr lang="en-AU" smtClean="0"/>
              <a:t>1/04/2024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84A07E2-E97A-42E4-8313-125419E51080}" type="slidenum">
              <a:rPr lang="en-AU" smtClean="0"/>
              <a:t>‹#›</a:t>
            </a:fld>
            <a:endParaRPr lang="en-AU" dirty="0"/>
          </a:p>
        </p:txBody>
      </p:sp>
      <p:sp>
        <p:nvSpPr>
          <p:cNvPr id="7" name="Content Placeholder 2">
            <a:extLst>
              <a:ext uri="{FF2B5EF4-FFF2-40B4-BE49-F238E27FC236}">
                <a16:creationId xmlns:a16="http://schemas.microsoft.com/office/drawing/2014/main" id="{52533C18-6F58-486A-916F-CD185EDC166C}"/>
              </a:ext>
            </a:extLst>
          </p:cNvPr>
          <p:cNvSpPr>
            <a:spLocks noGrp="1"/>
          </p:cNvSpPr>
          <p:nvPr>
            <p:ph idx="13"/>
          </p:nvPr>
        </p:nvSpPr>
        <p:spPr>
          <a:xfrm>
            <a:off x="11232000" y="2782800"/>
            <a:ext cx="3902399" cy="467429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54B4454A-8F1A-4FCE-A748-8FC2AFFFFAB8}"/>
              </a:ext>
            </a:extLst>
          </p:cNvPr>
          <p:cNvSpPr>
            <a:spLocks noGrp="1"/>
          </p:cNvSpPr>
          <p:nvPr>
            <p:ph sz="quarter" idx="14"/>
          </p:nvPr>
        </p:nvSpPr>
        <p:spPr>
          <a:xfrm>
            <a:off x="914397" y="1366709"/>
            <a:ext cx="9016678" cy="1160592"/>
          </a:xfrm>
        </p:spPr>
        <p:txBody>
          <a:bodyPr/>
          <a:lstStyle>
            <a:lvl1pPr>
              <a:spcAft>
                <a:spcPts val="0"/>
              </a:spcAft>
              <a:defRPr sz="5000"/>
            </a:lvl1pPr>
          </a:lstStyle>
          <a:p>
            <a:pPr lvl="0"/>
            <a:r>
              <a:rPr lang="en-US"/>
              <a:t>Edit Master text styles</a:t>
            </a:r>
          </a:p>
        </p:txBody>
      </p:sp>
    </p:spTree>
    <p:extLst>
      <p:ext uri="{BB962C8B-B14F-4D97-AF65-F5344CB8AC3E}">
        <p14:creationId xmlns:p14="http://schemas.microsoft.com/office/powerpoint/2010/main" val="354671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Cover 1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5804"/>
            <a:ext cx="16235361" cy="9132390"/>
          </a:xfrm>
          <a:prstGeom prst="rect">
            <a:avLst/>
          </a:prstGeom>
        </p:spPr>
      </p:pic>
      <p:sp>
        <p:nvSpPr>
          <p:cNvPr id="2" name="Title 1"/>
          <p:cNvSpPr>
            <a:spLocks noGrp="1"/>
          </p:cNvSpPr>
          <p:nvPr>
            <p:ph type="ctrTitle"/>
          </p:nvPr>
        </p:nvSpPr>
        <p:spPr>
          <a:xfrm>
            <a:off x="9108000" y="2988000"/>
            <a:ext cx="6026399"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9108000" y="5076000"/>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2488747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8229-DCE5-45CE-AE4B-FC5198D08A70}"/>
              </a:ext>
            </a:extLst>
          </p:cNvPr>
          <p:cNvSpPr>
            <a:spLocks noGrp="1"/>
          </p:cNvSpPr>
          <p:nvPr>
            <p:ph type="ctrTitle"/>
          </p:nvPr>
        </p:nvSpPr>
        <p:spPr>
          <a:xfrm>
            <a:off x="2028825" y="1497013"/>
            <a:ext cx="12177713" cy="2581501"/>
          </a:xfrm>
        </p:spPr>
        <p:txBody>
          <a:bodyPr anchor="b"/>
          <a:lstStyle>
            <a:lvl1pPr algn="ctr">
              <a:defRPr sz="5000"/>
            </a:lvl1pPr>
          </a:lstStyle>
          <a:p>
            <a:r>
              <a:rPr lang="en-US"/>
              <a:t>Click to edit Master title style</a:t>
            </a:r>
            <a:endParaRPr lang="en-AU"/>
          </a:p>
        </p:txBody>
      </p:sp>
      <p:sp>
        <p:nvSpPr>
          <p:cNvPr id="3" name="Subtitle 2">
            <a:extLst>
              <a:ext uri="{FF2B5EF4-FFF2-40B4-BE49-F238E27FC236}">
                <a16:creationId xmlns:a16="http://schemas.microsoft.com/office/drawing/2014/main" id="{FF848206-057C-400C-85DD-58F5A2F9D45D}"/>
              </a:ext>
            </a:extLst>
          </p:cNvPr>
          <p:cNvSpPr>
            <a:spLocks noGrp="1"/>
          </p:cNvSpPr>
          <p:nvPr>
            <p:ph type="subTitle" idx="1"/>
          </p:nvPr>
        </p:nvSpPr>
        <p:spPr>
          <a:xfrm>
            <a:off x="2028825" y="4802188"/>
            <a:ext cx="12177713" cy="2208212"/>
          </a:xfrm>
        </p:spPr>
        <p:txBody>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2199003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with Insert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B8BA4C2-DED7-458B-8E91-306434016679}"/>
              </a:ext>
            </a:extLst>
          </p:cNvPr>
          <p:cNvSpPr>
            <a:spLocks noGrp="1"/>
          </p:cNvSpPr>
          <p:nvPr>
            <p:ph type="pic" sz="quarter" idx="10"/>
          </p:nvPr>
        </p:nvSpPr>
        <p:spPr>
          <a:xfrm>
            <a:off x="0" y="0"/>
            <a:ext cx="16235363" cy="9144000"/>
          </a:xfrm>
        </p:spPr>
        <p:txBody>
          <a:bodyPr/>
          <a:lstStyle/>
          <a:p>
            <a:endParaRPr lang="en-AU" dirty="0"/>
          </a:p>
        </p:txBody>
      </p:sp>
      <p:sp>
        <p:nvSpPr>
          <p:cNvPr id="2" name="Title 1">
            <a:extLst>
              <a:ext uri="{FF2B5EF4-FFF2-40B4-BE49-F238E27FC236}">
                <a16:creationId xmlns:a16="http://schemas.microsoft.com/office/drawing/2014/main" id="{3AB08229-DCE5-45CE-AE4B-FC5198D08A70}"/>
              </a:ext>
            </a:extLst>
          </p:cNvPr>
          <p:cNvSpPr>
            <a:spLocks noGrp="1"/>
          </p:cNvSpPr>
          <p:nvPr>
            <p:ph type="ctrTitle"/>
          </p:nvPr>
        </p:nvSpPr>
        <p:spPr>
          <a:xfrm>
            <a:off x="2028825" y="1497013"/>
            <a:ext cx="12177713" cy="2581501"/>
          </a:xfrm>
        </p:spPr>
        <p:txBody>
          <a:bodyPr anchor="b"/>
          <a:lstStyle>
            <a:lvl1pPr algn="ctr">
              <a:defRPr sz="5000"/>
            </a:lvl1pPr>
          </a:lstStyle>
          <a:p>
            <a:r>
              <a:rPr lang="en-US"/>
              <a:t>Click to edit Master title style</a:t>
            </a:r>
            <a:endParaRPr lang="en-AU"/>
          </a:p>
        </p:txBody>
      </p:sp>
      <p:sp>
        <p:nvSpPr>
          <p:cNvPr id="3" name="Subtitle 2">
            <a:extLst>
              <a:ext uri="{FF2B5EF4-FFF2-40B4-BE49-F238E27FC236}">
                <a16:creationId xmlns:a16="http://schemas.microsoft.com/office/drawing/2014/main" id="{FF848206-057C-400C-85DD-58F5A2F9D45D}"/>
              </a:ext>
            </a:extLst>
          </p:cNvPr>
          <p:cNvSpPr>
            <a:spLocks noGrp="1"/>
          </p:cNvSpPr>
          <p:nvPr>
            <p:ph type="subTitle" idx="1"/>
          </p:nvPr>
        </p:nvSpPr>
        <p:spPr>
          <a:xfrm>
            <a:off x="2028825" y="4802188"/>
            <a:ext cx="12177713" cy="2208212"/>
          </a:xfrm>
        </p:spPr>
        <p:txBody>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3354064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ment of Country_Add Tex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0"/>
            <a:ext cx="16235363" cy="9143999"/>
          </a:xfrm>
        </p:spPr>
        <p:txBody>
          <a:bodyPr lIns="360000" tIns="360000" rIns="360000" bIns="360000" anchor="ctr" anchorCtr="0"/>
          <a:lstStyle>
            <a:lvl1pPr algn="ctr">
              <a:defRPr/>
            </a:lvl1pPr>
            <a:lvl2pPr algn="ctr">
              <a:defRPr/>
            </a:lvl2pPr>
            <a:lvl3pPr algn="ctr">
              <a:defRPr/>
            </a:lvl3pPr>
            <a:lvl4pPr algn="ctr">
              <a:defRPr/>
            </a:lvl4pPr>
            <a:lvl5pPr algn="ct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88574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cknowledgement of Country_ Pre-set Tex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66FFC7-070C-4EC6-90DA-287A40BC9086}"/>
              </a:ext>
            </a:extLst>
          </p:cNvPr>
          <p:cNvSpPr txBox="1"/>
          <p:nvPr userDrawn="1"/>
        </p:nvSpPr>
        <p:spPr>
          <a:xfrm>
            <a:off x="-1" y="0"/>
            <a:ext cx="16235363" cy="9144000"/>
          </a:xfrm>
          <a:prstGeom prst="rect">
            <a:avLst/>
          </a:prstGeom>
          <a:noFill/>
        </p:spPr>
        <p:txBody>
          <a:bodyPr wrap="square" lIns="360000" tIns="360000" rIns="360000" bIns="360000" rtlCol="0" anchor="ctr" anchorCtr="0">
            <a:noAutofit/>
          </a:bodyPr>
          <a:lstStyle/>
          <a:p>
            <a:pPr algn="ctr">
              <a:lnSpc>
                <a:spcPct val="120000"/>
              </a:lnSpc>
              <a:spcAft>
                <a:spcPts val="1800"/>
              </a:spcAft>
            </a:pPr>
            <a:r>
              <a:rPr lang="en-GB" dirty="0">
                <a:solidFill>
                  <a:schemeClr val="bg1"/>
                </a:solidFill>
              </a:rPr>
              <a:t>We acknowledge and pay our respects to the Kaurna people,</a:t>
            </a:r>
            <a:br>
              <a:rPr lang="en-GB" dirty="0">
                <a:solidFill>
                  <a:schemeClr val="bg1"/>
                </a:solidFill>
              </a:rPr>
            </a:br>
            <a:r>
              <a:rPr lang="en-GB" dirty="0">
                <a:solidFill>
                  <a:schemeClr val="bg1"/>
                </a:solidFill>
              </a:rPr>
              <a:t>the traditional custodians whose ancestral lands we gather on.</a:t>
            </a:r>
          </a:p>
          <a:p>
            <a:pPr algn="ctr">
              <a:lnSpc>
                <a:spcPct val="120000"/>
              </a:lnSpc>
              <a:spcAft>
                <a:spcPts val="1800"/>
              </a:spcAft>
            </a:pPr>
            <a:r>
              <a:rPr lang="en-GB" dirty="0">
                <a:solidFill>
                  <a:schemeClr val="bg1"/>
                </a:solidFill>
              </a:rPr>
              <a:t>We acknowledge the deep feelings of attachment and relationship of the</a:t>
            </a:r>
            <a:br>
              <a:rPr lang="en-GB" dirty="0">
                <a:solidFill>
                  <a:schemeClr val="bg1"/>
                </a:solidFill>
              </a:rPr>
            </a:br>
            <a:r>
              <a:rPr lang="en-GB" dirty="0">
                <a:solidFill>
                  <a:schemeClr val="bg1"/>
                </a:solidFill>
              </a:rPr>
              <a:t>Kaurna people to country and we respect and value their past, present</a:t>
            </a:r>
            <a:br>
              <a:rPr lang="en-GB" dirty="0">
                <a:solidFill>
                  <a:schemeClr val="bg1"/>
                </a:solidFill>
              </a:rPr>
            </a:br>
            <a:r>
              <a:rPr lang="en-GB" dirty="0">
                <a:solidFill>
                  <a:schemeClr val="bg1"/>
                </a:solidFill>
              </a:rPr>
              <a:t>and ongoing connection to the land and cultural beliefs.</a:t>
            </a:r>
            <a:endParaRPr lang="en-AU" dirty="0">
              <a:solidFill>
                <a:schemeClr val="bg1"/>
              </a:solidFill>
            </a:endParaRPr>
          </a:p>
        </p:txBody>
      </p:sp>
    </p:spTree>
    <p:extLst>
      <p:ext uri="{BB962C8B-B14F-4D97-AF65-F5344CB8AC3E}">
        <p14:creationId xmlns:p14="http://schemas.microsoft.com/office/powerpoint/2010/main" val="2548866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A89EBA-AE21-49AB-947B-52121DCD756F}"/>
              </a:ext>
            </a:extLst>
          </p:cNvPr>
          <p:cNvSpPr txBox="1"/>
          <p:nvPr userDrawn="1"/>
        </p:nvSpPr>
        <p:spPr>
          <a:xfrm>
            <a:off x="13677899" y="8775700"/>
            <a:ext cx="1456499" cy="276999"/>
          </a:xfrm>
          <a:prstGeom prst="rect">
            <a:avLst/>
          </a:prstGeom>
          <a:noFill/>
        </p:spPr>
        <p:txBody>
          <a:bodyPr wrap="square" rtlCol="0">
            <a:spAutoFit/>
          </a:bodyPr>
          <a:lstStyle/>
          <a:p>
            <a:pPr algn="r"/>
            <a:r>
              <a:rPr lang="en-AU" sz="1200" dirty="0">
                <a:solidFill>
                  <a:schemeClr val="bg1">
                    <a:lumMod val="85000"/>
                  </a:schemeClr>
                </a:solidFill>
              </a:rPr>
              <a:t>CRICOS 00123M</a:t>
            </a:r>
          </a:p>
        </p:txBody>
      </p:sp>
      <p:pic>
        <p:nvPicPr>
          <p:cNvPr id="3" name="Picture 2" descr="Graphical user interface, application&#10;&#10;Description automatically generated">
            <a:extLst>
              <a:ext uri="{FF2B5EF4-FFF2-40B4-BE49-F238E27FC236}">
                <a16:creationId xmlns:a16="http://schemas.microsoft.com/office/drawing/2014/main" id="{90FC89A4-CD76-4A40-80B9-5CA8E81E80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4"/>
            <a:ext cx="16235363" cy="9132392"/>
          </a:xfrm>
          <a:prstGeom prst="rect">
            <a:avLst/>
          </a:prstGeom>
        </p:spPr>
      </p:pic>
    </p:spTree>
    <p:extLst>
      <p:ext uri="{BB962C8B-B14F-4D97-AF65-F5344CB8AC3E}">
        <p14:creationId xmlns:p14="http://schemas.microsoft.com/office/powerpoint/2010/main" val="430147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Cover 1">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4"/>
            <a:ext cx="16255999" cy="9144000"/>
          </a:xfrm>
          <a:prstGeom prst="rect">
            <a:avLst/>
          </a:prstGeom>
        </p:spPr>
      </p:pic>
      <p:sp>
        <p:nvSpPr>
          <p:cNvPr id="2" name="Title 1"/>
          <p:cNvSpPr>
            <a:spLocks noGrp="1"/>
          </p:cNvSpPr>
          <p:nvPr>
            <p:ph type="ctrTitle"/>
          </p:nvPr>
        </p:nvSpPr>
        <p:spPr>
          <a:xfrm>
            <a:off x="9108000" y="2988000"/>
            <a:ext cx="6026399"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9108000" y="5076000"/>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3460848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Cover 2">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2FCB0BFE-F4BE-4F36-8176-135FF8BC0B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4"/>
            <a:ext cx="16255999" cy="9144000"/>
          </a:xfrm>
          <a:prstGeom prst="rect">
            <a:avLst/>
          </a:prstGeom>
        </p:spPr>
      </p:pic>
      <p:sp>
        <p:nvSpPr>
          <p:cNvPr id="2" name="Title 1"/>
          <p:cNvSpPr>
            <a:spLocks noGrp="1"/>
          </p:cNvSpPr>
          <p:nvPr>
            <p:ph type="ctrTitle"/>
          </p:nvPr>
        </p:nvSpPr>
        <p:spPr>
          <a:xfrm>
            <a:off x="662153" y="5148000"/>
            <a:ext cx="7455529"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662152" y="7236001"/>
            <a:ext cx="745552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2552625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Cover 3">
    <p:spTree>
      <p:nvGrpSpPr>
        <p:cNvPr id="1" name=""/>
        <p:cNvGrpSpPr/>
        <p:nvPr/>
      </p:nvGrpSpPr>
      <p:grpSpPr>
        <a:xfrm>
          <a:off x="0" y="0"/>
          <a:ext cx="0" cy="0"/>
          <a:chOff x="0" y="0"/>
          <a:chExt cx="0" cy="0"/>
        </a:xfrm>
      </p:grpSpPr>
      <p:pic>
        <p:nvPicPr>
          <p:cNvPr id="8" name="Picture 7" descr="A screenshot of a video game&#10;&#10;Description automatically generated with medium confidence">
            <a:extLst>
              <a:ext uri="{FF2B5EF4-FFF2-40B4-BE49-F238E27FC236}">
                <a16:creationId xmlns:a16="http://schemas.microsoft.com/office/drawing/2014/main" id="{22705133-95CB-48B6-9842-693D95F435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4"/>
            <a:ext cx="16255999" cy="9144000"/>
          </a:xfrm>
          <a:prstGeom prst="rect">
            <a:avLst/>
          </a:prstGeom>
        </p:spPr>
      </p:pic>
      <p:sp>
        <p:nvSpPr>
          <p:cNvPr id="2" name="Title 1"/>
          <p:cNvSpPr>
            <a:spLocks noGrp="1"/>
          </p:cNvSpPr>
          <p:nvPr>
            <p:ph type="ctrTitle"/>
          </p:nvPr>
        </p:nvSpPr>
        <p:spPr>
          <a:xfrm>
            <a:off x="662400" y="5148000"/>
            <a:ext cx="7203282"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662400" y="7236001"/>
            <a:ext cx="7203282"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4220772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Cover 4">
    <p:spTree>
      <p:nvGrpSpPr>
        <p:cNvPr id="1" name=""/>
        <p:cNvGrpSpPr/>
        <p:nvPr/>
      </p:nvGrpSpPr>
      <p:grpSpPr>
        <a:xfrm>
          <a:off x="0" y="0"/>
          <a:ext cx="0" cy="0"/>
          <a:chOff x="0" y="0"/>
          <a:chExt cx="0" cy="0"/>
        </a:xfrm>
      </p:grpSpPr>
      <p:pic>
        <p:nvPicPr>
          <p:cNvPr id="8" name="Picture 7" descr="A picture containing text, clipart&#10;&#10;Description automatically generated">
            <a:extLst>
              <a:ext uri="{FF2B5EF4-FFF2-40B4-BE49-F238E27FC236}">
                <a16:creationId xmlns:a16="http://schemas.microsoft.com/office/drawing/2014/main" id="{378F9CCF-4C0F-4418-87C4-D322BE490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4"/>
            <a:ext cx="16255999" cy="9144000"/>
          </a:xfrm>
          <a:prstGeom prst="rect">
            <a:avLst/>
          </a:prstGeom>
        </p:spPr>
      </p:pic>
      <p:sp>
        <p:nvSpPr>
          <p:cNvPr id="2" name="Title 1"/>
          <p:cNvSpPr>
            <a:spLocks noGrp="1"/>
          </p:cNvSpPr>
          <p:nvPr>
            <p:ph type="ctrTitle"/>
          </p:nvPr>
        </p:nvSpPr>
        <p:spPr>
          <a:xfrm>
            <a:off x="1446028" y="1244009"/>
            <a:ext cx="8654902" cy="3363991"/>
          </a:xfrm>
        </p:spPr>
        <p:txBody>
          <a:bodyPr lIns="360000" rIns="360000" anchor="b" anchorCtr="0"/>
          <a:lstStyle>
            <a:lvl1pPr algn="ctr">
              <a:defRPr sz="5000"/>
            </a:lvl1pPr>
          </a:lstStyle>
          <a:p>
            <a:r>
              <a:rPr lang="en-US"/>
              <a:t>Click to edit Master title style</a:t>
            </a:r>
          </a:p>
        </p:txBody>
      </p:sp>
      <p:sp>
        <p:nvSpPr>
          <p:cNvPr id="3" name="Subtitle 2"/>
          <p:cNvSpPr>
            <a:spLocks noGrp="1"/>
          </p:cNvSpPr>
          <p:nvPr>
            <p:ph type="subTitle" idx="1"/>
          </p:nvPr>
        </p:nvSpPr>
        <p:spPr>
          <a:xfrm>
            <a:off x="1446027" y="5075999"/>
            <a:ext cx="8654901" cy="1898959"/>
          </a:xfrm>
        </p:spPr>
        <p:txBody>
          <a:bodyPr lIns="720000" rIns="720000"/>
          <a:lstStyle>
            <a:lvl1pPr marL="0" indent="0" algn="ctr">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202391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Two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399" y="1371601"/>
            <a:ext cx="14220000" cy="1409700"/>
          </a:xfrm>
        </p:spPr>
        <p:txBody>
          <a:bodyPr/>
          <a:lstStyle/>
          <a:p>
            <a:r>
              <a:rPr lang="en-US"/>
              <a:t>Click to edit Master title style</a:t>
            </a:r>
          </a:p>
        </p:txBody>
      </p:sp>
      <p:sp>
        <p:nvSpPr>
          <p:cNvPr id="3" name="Content Placeholder 2"/>
          <p:cNvSpPr>
            <a:spLocks noGrp="1"/>
          </p:cNvSpPr>
          <p:nvPr>
            <p:ph idx="1"/>
          </p:nvPr>
        </p:nvSpPr>
        <p:spPr>
          <a:xfrm>
            <a:off x="914399" y="4788000"/>
            <a:ext cx="6840000" cy="341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7CC960-C990-4FDE-86F0-9E813652B12E}" type="datetimeFigureOut">
              <a:rPr lang="en-AU" smtClean="0"/>
              <a:t>1/04/2024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84A07E2-E97A-42E4-8313-125419E51080}" type="slidenum">
              <a:rPr lang="en-AU" smtClean="0"/>
              <a:t>‹#›</a:t>
            </a:fld>
            <a:endParaRPr lang="en-AU" dirty="0"/>
          </a:p>
        </p:txBody>
      </p:sp>
      <p:sp>
        <p:nvSpPr>
          <p:cNvPr id="7" name="Content Placeholder 2">
            <a:extLst>
              <a:ext uri="{FF2B5EF4-FFF2-40B4-BE49-F238E27FC236}">
                <a16:creationId xmlns:a16="http://schemas.microsoft.com/office/drawing/2014/main" id="{910E55B8-819A-49BC-BC10-49DFB929488E}"/>
              </a:ext>
            </a:extLst>
          </p:cNvPr>
          <p:cNvSpPr>
            <a:spLocks noGrp="1"/>
          </p:cNvSpPr>
          <p:nvPr>
            <p:ph idx="13"/>
          </p:nvPr>
        </p:nvSpPr>
        <p:spPr>
          <a:xfrm>
            <a:off x="8294399" y="4788000"/>
            <a:ext cx="6840000" cy="341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
            <a:extLst>
              <a:ext uri="{FF2B5EF4-FFF2-40B4-BE49-F238E27FC236}">
                <a16:creationId xmlns:a16="http://schemas.microsoft.com/office/drawing/2014/main" id="{7254DC4F-299F-4059-AD51-2BD5799E241A}"/>
              </a:ext>
            </a:extLst>
          </p:cNvPr>
          <p:cNvSpPr>
            <a:spLocks noGrp="1"/>
          </p:cNvSpPr>
          <p:nvPr>
            <p:ph type="body" idx="14" hasCustomPrompt="1"/>
          </p:nvPr>
        </p:nvSpPr>
        <p:spPr>
          <a:xfrm>
            <a:off x="914399" y="3276000"/>
            <a:ext cx="6840000" cy="1098549"/>
          </a:xfrm>
        </p:spPr>
        <p:txBody>
          <a:bodyPr anchor="b"/>
          <a:lstStyle>
            <a:lvl1pPr marL="0" indent="0">
              <a:buNone/>
              <a:defRPr sz="86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Add Text</a:t>
            </a:r>
          </a:p>
        </p:txBody>
      </p:sp>
      <p:sp>
        <p:nvSpPr>
          <p:cNvPr id="9" name="Text Placeholder 4">
            <a:extLst>
              <a:ext uri="{FF2B5EF4-FFF2-40B4-BE49-F238E27FC236}">
                <a16:creationId xmlns:a16="http://schemas.microsoft.com/office/drawing/2014/main" id="{E4DB1575-6EDC-410D-A467-68D375028606}"/>
              </a:ext>
            </a:extLst>
          </p:cNvPr>
          <p:cNvSpPr>
            <a:spLocks noGrp="1"/>
          </p:cNvSpPr>
          <p:nvPr>
            <p:ph type="body" sz="quarter" idx="3" hasCustomPrompt="1"/>
          </p:nvPr>
        </p:nvSpPr>
        <p:spPr>
          <a:xfrm>
            <a:off x="8294399" y="3276000"/>
            <a:ext cx="6840000" cy="1098549"/>
          </a:xfrm>
        </p:spPr>
        <p:txBody>
          <a:bodyPr anchor="b"/>
          <a:lstStyle>
            <a:lvl1pPr marL="0" indent="0">
              <a:buNone/>
              <a:defRPr sz="86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Add Text</a:t>
            </a:r>
          </a:p>
        </p:txBody>
      </p:sp>
    </p:spTree>
    <p:extLst>
      <p:ext uri="{BB962C8B-B14F-4D97-AF65-F5344CB8AC3E}">
        <p14:creationId xmlns:p14="http://schemas.microsoft.com/office/powerpoint/2010/main" val="2283557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Cover 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705133-95CB-48B6-9842-693D95F435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5803"/>
            <a:ext cx="16256002" cy="9144000"/>
          </a:xfrm>
          <a:prstGeom prst="rect">
            <a:avLst/>
          </a:prstGeom>
        </p:spPr>
      </p:pic>
      <p:sp>
        <p:nvSpPr>
          <p:cNvPr id="2" name="Title 1"/>
          <p:cNvSpPr>
            <a:spLocks noGrp="1"/>
          </p:cNvSpPr>
          <p:nvPr>
            <p:ph type="ctrTitle"/>
          </p:nvPr>
        </p:nvSpPr>
        <p:spPr>
          <a:xfrm>
            <a:off x="662400" y="5148000"/>
            <a:ext cx="7203282"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662400" y="7236001"/>
            <a:ext cx="7203282"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2792385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Cover 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803"/>
            <a:ext cx="16256001" cy="9144000"/>
          </a:xfrm>
          <a:prstGeom prst="rect">
            <a:avLst/>
          </a:prstGeom>
        </p:spPr>
      </p:pic>
      <p:sp>
        <p:nvSpPr>
          <p:cNvPr id="2" name="Title 1"/>
          <p:cNvSpPr>
            <a:spLocks noGrp="1"/>
          </p:cNvSpPr>
          <p:nvPr>
            <p:ph type="ctrTitle"/>
          </p:nvPr>
        </p:nvSpPr>
        <p:spPr>
          <a:xfrm>
            <a:off x="9108000" y="2988000"/>
            <a:ext cx="6026399"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9108000" y="5076000"/>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30843089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Cover 7">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803"/>
            <a:ext cx="16256001" cy="9144000"/>
          </a:xfrm>
          <a:prstGeom prst="rect">
            <a:avLst/>
          </a:prstGeom>
        </p:spPr>
      </p:pic>
      <p:sp>
        <p:nvSpPr>
          <p:cNvPr id="2" name="Title 1"/>
          <p:cNvSpPr>
            <a:spLocks noGrp="1"/>
          </p:cNvSpPr>
          <p:nvPr>
            <p:ph type="ctrTitle"/>
          </p:nvPr>
        </p:nvSpPr>
        <p:spPr>
          <a:xfrm>
            <a:off x="9108000" y="2988000"/>
            <a:ext cx="6026399"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9108000" y="5076000"/>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18279625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Cover 8">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803"/>
            <a:ext cx="16256001" cy="9144000"/>
          </a:xfrm>
          <a:prstGeom prst="rect">
            <a:avLst/>
          </a:prstGeom>
        </p:spPr>
      </p:pic>
      <p:sp>
        <p:nvSpPr>
          <p:cNvPr id="2" name="Title 1"/>
          <p:cNvSpPr>
            <a:spLocks noGrp="1"/>
          </p:cNvSpPr>
          <p:nvPr>
            <p:ph type="ctrTitle"/>
          </p:nvPr>
        </p:nvSpPr>
        <p:spPr>
          <a:xfrm>
            <a:off x="9108000" y="2988000"/>
            <a:ext cx="6026399"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9108000" y="5076000"/>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32020004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Cover 9">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705133-95CB-48B6-9842-693D95F435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5803"/>
            <a:ext cx="16256001" cy="9144000"/>
          </a:xfrm>
          <a:prstGeom prst="rect">
            <a:avLst/>
          </a:prstGeom>
        </p:spPr>
      </p:pic>
      <p:sp>
        <p:nvSpPr>
          <p:cNvPr id="2" name="Title 1"/>
          <p:cNvSpPr>
            <a:spLocks noGrp="1"/>
          </p:cNvSpPr>
          <p:nvPr>
            <p:ph type="ctrTitle"/>
          </p:nvPr>
        </p:nvSpPr>
        <p:spPr>
          <a:xfrm>
            <a:off x="662400" y="5148000"/>
            <a:ext cx="7203282"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662400" y="7236001"/>
            <a:ext cx="7203282"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33732796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Cover 10">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5803"/>
            <a:ext cx="16255999" cy="9144000"/>
          </a:xfrm>
          <a:prstGeom prst="rect">
            <a:avLst/>
          </a:prstGeom>
        </p:spPr>
      </p:pic>
      <p:sp>
        <p:nvSpPr>
          <p:cNvPr id="2" name="Title 1"/>
          <p:cNvSpPr>
            <a:spLocks noGrp="1"/>
          </p:cNvSpPr>
          <p:nvPr>
            <p:ph type="ctrTitle"/>
          </p:nvPr>
        </p:nvSpPr>
        <p:spPr>
          <a:xfrm>
            <a:off x="9108000" y="2988000"/>
            <a:ext cx="6026399"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9108000" y="5076000"/>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109149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Cover 1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5803"/>
            <a:ext cx="16255999" cy="9144000"/>
          </a:xfrm>
          <a:prstGeom prst="rect">
            <a:avLst/>
          </a:prstGeom>
        </p:spPr>
      </p:pic>
      <p:sp>
        <p:nvSpPr>
          <p:cNvPr id="2" name="Title 1"/>
          <p:cNvSpPr>
            <a:spLocks noGrp="1"/>
          </p:cNvSpPr>
          <p:nvPr>
            <p:ph type="ctrTitle"/>
          </p:nvPr>
        </p:nvSpPr>
        <p:spPr>
          <a:xfrm>
            <a:off x="9108000" y="2988000"/>
            <a:ext cx="6026399"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9108000" y="5076000"/>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22735994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Cover 1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5803"/>
            <a:ext cx="16255999" cy="9144000"/>
          </a:xfrm>
          <a:prstGeom prst="rect">
            <a:avLst/>
          </a:prstGeom>
        </p:spPr>
      </p:pic>
      <p:sp>
        <p:nvSpPr>
          <p:cNvPr id="2" name="Title 1"/>
          <p:cNvSpPr>
            <a:spLocks noGrp="1"/>
          </p:cNvSpPr>
          <p:nvPr>
            <p:ph type="ctrTitle"/>
          </p:nvPr>
        </p:nvSpPr>
        <p:spPr>
          <a:xfrm>
            <a:off x="9108000" y="2988000"/>
            <a:ext cx="6026399"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9108000" y="5076000"/>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3444904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Cover 13">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5803"/>
            <a:ext cx="16255999" cy="9144000"/>
          </a:xfrm>
          <a:prstGeom prst="rect">
            <a:avLst/>
          </a:prstGeom>
        </p:spPr>
      </p:pic>
      <p:sp>
        <p:nvSpPr>
          <p:cNvPr id="2" name="Title 1"/>
          <p:cNvSpPr>
            <a:spLocks noGrp="1"/>
          </p:cNvSpPr>
          <p:nvPr>
            <p:ph type="ctrTitle"/>
          </p:nvPr>
        </p:nvSpPr>
        <p:spPr>
          <a:xfrm>
            <a:off x="9108000" y="2988000"/>
            <a:ext cx="6026399"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9108000" y="5076000"/>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2163911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Cover 1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705133-95CB-48B6-9842-693D95F435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5803"/>
            <a:ext cx="16255999" cy="9144000"/>
          </a:xfrm>
          <a:prstGeom prst="rect">
            <a:avLst/>
          </a:prstGeom>
        </p:spPr>
      </p:pic>
      <p:sp>
        <p:nvSpPr>
          <p:cNvPr id="2" name="Title 1"/>
          <p:cNvSpPr>
            <a:spLocks noGrp="1"/>
          </p:cNvSpPr>
          <p:nvPr>
            <p:ph type="ctrTitle"/>
          </p:nvPr>
        </p:nvSpPr>
        <p:spPr>
          <a:xfrm>
            <a:off x="662400" y="5148000"/>
            <a:ext cx="7203282"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662400" y="7236001"/>
            <a:ext cx="7203282"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3032567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7CC960-C990-4FDE-86F0-9E813652B12E}" type="datetimeFigureOut">
              <a:rPr lang="en-AU" smtClean="0"/>
              <a:t>1/04/2024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84A07E2-E97A-42E4-8313-125419E51080}" type="slidenum">
              <a:rPr lang="en-AU" smtClean="0"/>
              <a:t>‹#›</a:t>
            </a:fld>
            <a:endParaRPr lang="en-AU" dirty="0"/>
          </a:p>
        </p:txBody>
      </p:sp>
    </p:spTree>
    <p:extLst>
      <p:ext uri="{BB962C8B-B14F-4D97-AF65-F5344CB8AC3E}">
        <p14:creationId xmlns:p14="http://schemas.microsoft.com/office/powerpoint/2010/main" val="28200163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Cover 15">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5804"/>
            <a:ext cx="16256001" cy="9144000"/>
          </a:xfrm>
          <a:prstGeom prst="rect">
            <a:avLst/>
          </a:prstGeom>
        </p:spPr>
      </p:pic>
      <p:sp>
        <p:nvSpPr>
          <p:cNvPr id="2" name="Title 1"/>
          <p:cNvSpPr>
            <a:spLocks noGrp="1"/>
          </p:cNvSpPr>
          <p:nvPr>
            <p:ph type="ctrTitle"/>
          </p:nvPr>
        </p:nvSpPr>
        <p:spPr>
          <a:xfrm>
            <a:off x="9108000" y="2988000"/>
            <a:ext cx="6026399"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9108000" y="5076000"/>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27256774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914399" y="1371601"/>
            <a:ext cx="14220000" cy="1409700"/>
          </a:xfrm>
        </p:spPr>
        <p:txBody>
          <a:bodyPr/>
          <a:lstStyle/>
          <a:p>
            <a:r>
              <a:rPr lang="en-US"/>
              <a:t>Click to edit Master title style</a:t>
            </a:r>
          </a:p>
        </p:txBody>
      </p:sp>
      <p:sp>
        <p:nvSpPr>
          <p:cNvPr id="3" name="Content Placeholder 2"/>
          <p:cNvSpPr>
            <a:spLocks noGrp="1"/>
          </p:cNvSpPr>
          <p:nvPr>
            <p:ph idx="1"/>
          </p:nvPr>
        </p:nvSpPr>
        <p:spPr>
          <a:xfrm>
            <a:off x="914399" y="4788000"/>
            <a:ext cx="4320000" cy="341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7CC960-C990-4FDE-86F0-9E813652B12E}" type="datetimeFigureOut">
              <a:rPr lang="en-AU" smtClean="0"/>
              <a:t>1/04/2024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84A07E2-E97A-42E4-8313-125419E51080}" type="slidenum">
              <a:rPr lang="en-AU" smtClean="0"/>
              <a:t>‹#›</a:t>
            </a:fld>
            <a:endParaRPr lang="en-AU" dirty="0"/>
          </a:p>
        </p:txBody>
      </p:sp>
      <p:sp>
        <p:nvSpPr>
          <p:cNvPr id="7" name="Content Placeholder 2">
            <a:extLst>
              <a:ext uri="{FF2B5EF4-FFF2-40B4-BE49-F238E27FC236}">
                <a16:creationId xmlns:a16="http://schemas.microsoft.com/office/drawing/2014/main" id="{910E55B8-819A-49BC-BC10-49DFB929488E}"/>
              </a:ext>
            </a:extLst>
          </p:cNvPr>
          <p:cNvSpPr>
            <a:spLocks noGrp="1"/>
          </p:cNvSpPr>
          <p:nvPr>
            <p:ph idx="13"/>
          </p:nvPr>
        </p:nvSpPr>
        <p:spPr>
          <a:xfrm>
            <a:off x="10814399" y="4788000"/>
            <a:ext cx="4320000" cy="341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6877B47D-005D-4397-A831-AE95410AC9EA}"/>
              </a:ext>
            </a:extLst>
          </p:cNvPr>
          <p:cNvSpPr>
            <a:spLocks noGrp="1"/>
          </p:cNvSpPr>
          <p:nvPr>
            <p:ph idx="15"/>
          </p:nvPr>
        </p:nvSpPr>
        <p:spPr>
          <a:xfrm>
            <a:off x="5864399" y="4788000"/>
            <a:ext cx="4320000" cy="341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B17A0936-88A6-4897-AE50-6F90C605D3F7}"/>
              </a:ext>
            </a:extLst>
          </p:cNvPr>
          <p:cNvSpPr>
            <a:spLocks noGrp="1"/>
          </p:cNvSpPr>
          <p:nvPr>
            <p:ph sz="quarter" idx="16" hasCustomPrompt="1"/>
          </p:nvPr>
        </p:nvSpPr>
        <p:spPr>
          <a:xfrm>
            <a:off x="914398" y="3276600"/>
            <a:ext cx="4319999" cy="1098000"/>
          </a:xfrm>
        </p:spPr>
        <p:txBody>
          <a:bodyPr/>
          <a:lstStyle>
            <a:lvl1pPr>
              <a:lnSpc>
                <a:spcPct val="100000"/>
              </a:lnSpc>
              <a:spcAft>
                <a:spcPts val="0"/>
              </a:spcAft>
              <a:buNone/>
              <a:defRPr sz="8600"/>
            </a:lvl1pPr>
          </a:lstStyle>
          <a:p>
            <a:pPr lvl="0"/>
            <a:r>
              <a:rPr lang="en-US"/>
              <a:t>text</a:t>
            </a:r>
            <a:endParaRPr lang="en-AU"/>
          </a:p>
        </p:txBody>
      </p:sp>
      <p:sp>
        <p:nvSpPr>
          <p:cNvPr id="13" name="Content Placeholder 11">
            <a:extLst>
              <a:ext uri="{FF2B5EF4-FFF2-40B4-BE49-F238E27FC236}">
                <a16:creationId xmlns:a16="http://schemas.microsoft.com/office/drawing/2014/main" id="{10F7D49E-3633-4FA1-B691-4DF5B3107D3D}"/>
              </a:ext>
            </a:extLst>
          </p:cNvPr>
          <p:cNvSpPr>
            <a:spLocks noGrp="1"/>
          </p:cNvSpPr>
          <p:nvPr>
            <p:ph sz="quarter" idx="17" hasCustomPrompt="1"/>
          </p:nvPr>
        </p:nvSpPr>
        <p:spPr>
          <a:xfrm>
            <a:off x="5864399" y="3276600"/>
            <a:ext cx="4319999" cy="1098000"/>
          </a:xfrm>
        </p:spPr>
        <p:txBody>
          <a:bodyPr/>
          <a:lstStyle>
            <a:lvl1pPr>
              <a:lnSpc>
                <a:spcPct val="100000"/>
              </a:lnSpc>
              <a:spcAft>
                <a:spcPts val="0"/>
              </a:spcAft>
              <a:buNone/>
              <a:defRPr sz="8600"/>
            </a:lvl1pPr>
          </a:lstStyle>
          <a:p>
            <a:pPr lvl="0"/>
            <a:r>
              <a:rPr lang="en-US"/>
              <a:t>text</a:t>
            </a:r>
            <a:endParaRPr lang="en-AU"/>
          </a:p>
        </p:txBody>
      </p:sp>
      <p:sp>
        <p:nvSpPr>
          <p:cNvPr id="14" name="Content Placeholder 11">
            <a:extLst>
              <a:ext uri="{FF2B5EF4-FFF2-40B4-BE49-F238E27FC236}">
                <a16:creationId xmlns:a16="http://schemas.microsoft.com/office/drawing/2014/main" id="{B2164868-F334-474A-8FFC-51BA757F5077}"/>
              </a:ext>
            </a:extLst>
          </p:cNvPr>
          <p:cNvSpPr>
            <a:spLocks noGrp="1"/>
          </p:cNvSpPr>
          <p:nvPr>
            <p:ph sz="quarter" idx="18" hasCustomPrompt="1"/>
          </p:nvPr>
        </p:nvSpPr>
        <p:spPr>
          <a:xfrm>
            <a:off x="10814400" y="3276600"/>
            <a:ext cx="4319999" cy="1098000"/>
          </a:xfrm>
        </p:spPr>
        <p:txBody>
          <a:bodyPr/>
          <a:lstStyle>
            <a:lvl1pPr>
              <a:lnSpc>
                <a:spcPct val="100000"/>
              </a:lnSpc>
              <a:spcAft>
                <a:spcPts val="0"/>
              </a:spcAft>
              <a:buNone/>
              <a:defRPr sz="8600"/>
            </a:lvl1pPr>
          </a:lstStyle>
          <a:p>
            <a:pPr lvl="0"/>
            <a:r>
              <a:rPr lang="en-US"/>
              <a:t>text</a:t>
            </a:r>
            <a:endParaRPr lang="en-AU"/>
          </a:p>
        </p:txBody>
      </p:sp>
    </p:spTree>
    <p:extLst>
      <p:ext uri="{BB962C8B-B14F-4D97-AF65-F5344CB8AC3E}">
        <p14:creationId xmlns:p14="http://schemas.microsoft.com/office/powerpoint/2010/main" val="15452824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A89EBA-AE21-49AB-947B-52121DCD756F}"/>
              </a:ext>
            </a:extLst>
          </p:cNvPr>
          <p:cNvSpPr txBox="1"/>
          <p:nvPr userDrawn="1"/>
        </p:nvSpPr>
        <p:spPr>
          <a:xfrm>
            <a:off x="13677899" y="8775700"/>
            <a:ext cx="1456499" cy="276999"/>
          </a:xfrm>
          <a:prstGeom prst="rect">
            <a:avLst/>
          </a:prstGeom>
          <a:noFill/>
        </p:spPr>
        <p:txBody>
          <a:bodyPr wrap="square" rtlCol="0">
            <a:spAutoFit/>
          </a:bodyPr>
          <a:lstStyle/>
          <a:p>
            <a:pPr algn="r"/>
            <a:r>
              <a:rPr lang="en-AU" sz="1200" dirty="0">
                <a:solidFill>
                  <a:schemeClr val="bg1">
                    <a:lumMod val="85000"/>
                  </a:schemeClr>
                </a:solidFill>
              </a:rPr>
              <a:t>CRICOS 00123M</a:t>
            </a:r>
          </a:p>
        </p:txBody>
      </p:sp>
      <p:pic>
        <p:nvPicPr>
          <p:cNvPr id="3" name="Picture 2" descr="Graphical user interface, application&#10;&#10;Description automatically generated">
            <a:extLst>
              <a:ext uri="{FF2B5EF4-FFF2-40B4-BE49-F238E27FC236}">
                <a16:creationId xmlns:a16="http://schemas.microsoft.com/office/drawing/2014/main" id="{90FC89A4-CD76-4A40-80B9-5CA8E81E80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4"/>
            <a:ext cx="16235363" cy="9132392"/>
          </a:xfrm>
          <a:prstGeom prst="rect">
            <a:avLst/>
          </a:prstGeom>
        </p:spPr>
      </p:pic>
    </p:spTree>
    <p:extLst>
      <p:ext uri="{BB962C8B-B14F-4D97-AF65-F5344CB8AC3E}">
        <p14:creationId xmlns:p14="http://schemas.microsoft.com/office/powerpoint/2010/main" val="39058241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7CC960-C990-4FDE-86F0-9E813652B12E}" type="datetimeFigureOut">
              <a:rPr lang="en-AU" smtClean="0"/>
              <a:t>1/04/2024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84A07E2-E97A-42E4-8313-125419E51080}" type="slidenum">
              <a:rPr lang="en-AU" smtClean="0"/>
              <a:t>‹#›</a:t>
            </a:fld>
            <a:endParaRPr lang="en-AU" dirty="0"/>
          </a:p>
        </p:txBody>
      </p:sp>
    </p:spTree>
    <p:extLst>
      <p:ext uri="{BB962C8B-B14F-4D97-AF65-F5344CB8AC3E}">
        <p14:creationId xmlns:p14="http://schemas.microsoft.com/office/powerpoint/2010/main" val="547121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914399" y="1371601"/>
            <a:ext cx="14220000" cy="1409700"/>
          </a:xfrm>
        </p:spPr>
        <p:txBody>
          <a:bodyPr/>
          <a:lstStyle/>
          <a:p>
            <a:r>
              <a:rPr lang="en-US"/>
              <a:t>Click to edit Master title style</a:t>
            </a:r>
          </a:p>
        </p:txBody>
      </p:sp>
      <p:sp>
        <p:nvSpPr>
          <p:cNvPr id="3" name="Content Placeholder 2"/>
          <p:cNvSpPr>
            <a:spLocks noGrp="1"/>
          </p:cNvSpPr>
          <p:nvPr>
            <p:ph idx="1"/>
          </p:nvPr>
        </p:nvSpPr>
        <p:spPr>
          <a:xfrm>
            <a:off x="914399" y="4788000"/>
            <a:ext cx="4320000" cy="341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7CC960-C990-4FDE-86F0-9E813652B12E}" type="datetimeFigureOut">
              <a:rPr lang="en-AU" smtClean="0"/>
              <a:t>1/04/2024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84A07E2-E97A-42E4-8313-125419E51080}" type="slidenum">
              <a:rPr lang="en-AU" smtClean="0"/>
              <a:t>‹#›</a:t>
            </a:fld>
            <a:endParaRPr lang="en-AU" dirty="0"/>
          </a:p>
        </p:txBody>
      </p:sp>
      <p:sp>
        <p:nvSpPr>
          <p:cNvPr id="7" name="Content Placeholder 2">
            <a:extLst>
              <a:ext uri="{FF2B5EF4-FFF2-40B4-BE49-F238E27FC236}">
                <a16:creationId xmlns:a16="http://schemas.microsoft.com/office/drawing/2014/main" id="{910E55B8-819A-49BC-BC10-49DFB929488E}"/>
              </a:ext>
            </a:extLst>
          </p:cNvPr>
          <p:cNvSpPr>
            <a:spLocks noGrp="1"/>
          </p:cNvSpPr>
          <p:nvPr>
            <p:ph idx="13"/>
          </p:nvPr>
        </p:nvSpPr>
        <p:spPr>
          <a:xfrm>
            <a:off x="10814399" y="4788000"/>
            <a:ext cx="4320000" cy="341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6877B47D-005D-4397-A831-AE95410AC9EA}"/>
              </a:ext>
            </a:extLst>
          </p:cNvPr>
          <p:cNvSpPr>
            <a:spLocks noGrp="1"/>
          </p:cNvSpPr>
          <p:nvPr>
            <p:ph idx="15"/>
          </p:nvPr>
        </p:nvSpPr>
        <p:spPr>
          <a:xfrm>
            <a:off x="5864399" y="4788000"/>
            <a:ext cx="4320000" cy="341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B17A0936-88A6-4897-AE50-6F90C605D3F7}"/>
              </a:ext>
            </a:extLst>
          </p:cNvPr>
          <p:cNvSpPr>
            <a:spLocks noGrp="1"/>
          </p:cNvSpPr>
          <p:nvPr>
            <p:ph sz="quarter" idx="16" hasCustomPrompt="1"/>
          </p:nvPr>
        </p:nvSpPr>
        <p:spPr>
          <a:xfrm>
            <a:off x="914398" y="3276600"/>
            <a:ext cx="4319999" cy="1098000"/>
          </a:xfrm>
        </p:spPr>
        <p:txBody>
          <a:bodyPr/>
          <a:lstStyle>
            <a:lvl1pPr>
              <a:lnSpc>
                <a:spcPct val="100000"/>
              </a:lnSpc>
              <a:spcAft>
                <a:spcPts val="0"/>
              </a:spcAft>
              <a:buNone/>
              <a:defRPr sz="8600"/>
            </a:lvl1pPr>
          </a:lstStyle>
          <a:p>
            <a:pPr lvl="0"/>
            <a:r>
              <a:rPr lang="en-US"/>
              <a:t>text</a:t>
            </a:r>
            <a:endParaRPr lang="en-AU"/>
          </a:p>
        </p:txBody>
      </p:sp>
      <p:sp>
        <p:nvSpPr>
          <p:cNvPr id="13" name="Content Placeholder 11">
            <a:extLst>
              <a:ext uri="{FF2B5EF4-FFF2-40B4-BE49-F238E27FC236}">
                <a16:creationId xmlns:a16="http://schemas.microsoft.com/office/drawing/2014/main" id="{10F7D49E-3633-4FA1-B691-4DF5B3107D3D}"/>
              </a:ext>
            </a:extLst>
          </p:cNvPr>
          <p:cNvSpPr>
            <a:spLocks noGrp="1"/>
          </p:cNvSpPr>
          <p:nvPr>
            <p:ph sz="quarter" idx="17" hasCustomPrompt="1"/>
          </p:nvPr>
        </p:nvSpPr>
        <p:spPr>
          <a:xfrm>
            <a:off x="5864399" y="3276600"/>
            <a:ext cx="4319999" cy="1098000"/>
          </a:xfrm>
        </p:spPr>
        <p:txBody>
          <a:bodyPr/>
          <a:lstStyle>
            <a:lvl1pPr>
              <a:lnSpc>
                <a:spcPct val="100000"/>
              </a:lnSpc>
              <a:spcAft>
                <a:spcPts val="0"/>
              </a:spcAft>
              <a:buNone/>
              <a:defRPr sz="8600"/>
            </a:lvl1pPr>
          </a:lstStyle>
          <a:p>
            <a:pPr lvl="0"/>
            <a:r>
              <a:rPr lang="en-US"/>
              <a:t>text</a:t>
            </a:r>
            <a:endParaRPr lang="en-AU"/>
          </a:p>
        </p:txBody>
      </p:sp>
      <p:sp>
        <p:nvSpPr>
          <p:cNvPr id="14" name="Content Placeholder 11">
            <a:extLst>
              <a:ext uri="{FF2B5EF4-FFF2-40B4-BE49-F238E27FC236}">
                <a16:creationId xmlns:a16="http://schemas.microsoft.com/office/drawing/2014/main" id="{B2164868-F334-474A-8FFC-51BA757F5077}"/>
              </a:ext>
            </a:extLst>
          </p:cNvPr>
          <p:cNvSpPr>
            <a:spLocks noGrp="1"/>
          </p:cNvSpPr>
          <p:nvPr>
            <p:ph sz="quarter" idx="18" hasCustomPrompt="1"/>
          </p:nvPr>
        </p:nvSpPr>
        <p:spPr>
          <a:xfrm>
            <a:off x="10814400" y="3276600"/>
            <a:ext cx="4319999" cy="1098000"/>
          </a:xfrm>
        </p:spPr>
        <p:txBody>
          <a:bodyPr/>
          <a:lstStyle>
            <a:lvl1pPr>
              <a:lnSpc>
                <a:spcPct val="100000"/>
              </a:lnSpc>
              <a:spcAft>
                <a:spcPts val="0"/>
              </a:spcAft>
              <a:buNone/>
              <a:defRPr sz="8600"/>
            </a:lvl1pPr>
          </a:lstStyle>
          <a:p>
            <a:pPr lvl="0"/>
            <a:r>
              <a:rPr lang="en-US"/>
              <a:t>text</a:t>
            </a:r>
            <a:endParaRPr lang="en-AU"/>
          </a:p>
        </p:txBody>
      </p:sp>
    </p:spTree>
    <p:extLst>
      <p:ext uri="{BB962C8B-B14F-4D97-AF65-F5344CB8AC3E}">
        <p14:creationId xmlns:p14="http://schemas.microsoft.com/office/powerpoint/2010/main" val="112674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914399" y="1371601"/>
            <a:ext cx="14220000" cy="1409700"/>
          </a:xfrm>
        </p:spPr>
        <p:txBody>
          <a:bodyPr/>
          <a:lstStyle/>
          <a:p>
            <a:r>
              <a:rPr lang="en-US"/>
              <a:t>Click to edit Master title style</a:t>
            </a:r>
          </a:p>
        </p:txBody>
      </p:sp>
      <p:sp>
        <p:nvSpPr>
          <p:cNvPr id="3" name="Content Placeholder 2"/>
          <p:cNvSpPr>
            <a:spLocks noGrp="1"/>
          </p:cNvSpPr>
          <p:nvPr>
            <p:ph idx="1"/>
          </p:nvPr>
        </p:nvSpPr>
        <p:spPr>
          <a:xfrm>
            <a:off x="914399" y="4788000"/>
            <a:ext cx="4320000" cy="341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7CC960-C990-4FDE-86F0-9E813652B12E}" type="datetimeFigureOut">
              <a:rPr lang="en-AU" smtClean="0"/>
              <a:t>1/04/2024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84A07E2-E97A-42E4-8313-125419E51080}" type="slidenum">
              <a:rPr lang="en-AU" smtClean="0"/>
              <a:t>‹#›</a:t>
            </a:fld>
            <a:endParaRPr lang="en-AU" dirty="0"/>
          </a:p>
        </p:txBody>
      </p:sp>
      <p:sp>
        <p:nvSpPr>
          <p:cNvPr id="7" name="Content Placeholder 2">
            <a:extLst>
              <a:ext uri="{FF2B5EF4-FFF2-40B4-BE49-F238E27FC236}">
                <a16:creationId xmlns:a16="http://schemas.microsoft.com/office/drawing/2014/main" id="{910E55B8-819A-49BC-BC10-49DFB929488E}"/>
              </a:ext>
            </a:extLst>
          </p:cNvPr>
          <p:cNvSpPr>
            <a:spLocks noGrp="1"/>
          </p:cNvSpPr>
          <p:nvPr>
            <p:ph idx="13"/>
          </p:nvPr>
        </p:nvSpPr>
        <p:spPr>
          <a:xfrm>
            <a:off x="10814399" y="4788000"/>
            <a:ext cx="4320000" cy="341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6877B47D-005D-4397-A831-AE95410AC9EA}"/>
              </a:ext>
            </a:extLst>
          </p:cNvPr>
          <p:cNvSpPr>
            <a:spLocks noGrp="1"/>
          </p:cNvSpPr>
          <p:nvPr>
            <p:ph idx="15"/>
          </p:nvPr>
        </p:nvSpPr>
        <p:spPr>
          <a:xfrm>
            <a:off x="5864399" y="4788000"/>
            <a:ext cx="4320000" cy="3417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B17A0936-88A6-4897-AE50-6F90C605D3F7}"/>
              </a:ext>
            </a:extLst>
          </p:cNvPr>
          <p:cNvSpPr>
            <a:spLocks noGrp="1"/>
          </p:cNvSpPr>
          <p:nvPr>
            <p:ph sz="quarter" idx="16" hasCustomPrompt="1"/>
          </p:nvPr>
        </p:nvSpPr>
        <p:spPr>
          <a:xfrm>
            <a:off x="914398" y="3276600"/>
            <a:ext cx="4319999" cy="1098000"/>
          </a:xfrm>
        </p:spPr>
        <p:txBody>
          <a:bodyPr/>
          <a:lstStyle>
            <a:lvl1pPr>
              <a:lnSpc>
                <a:spcPct val="100000"/>
              </a:lnSpc>
              <a:spcAft>
                <a:spcPts val="0"/>
              </a:spcAft>
              <a:buNone/>
              <a:defRPr sz="8600"/>
            </a:lvl1pPr>
          </a:lstStyle>
          <a:p>
            <a:pPr lvl="0"/>
            <a:r>
              <a:rPr lang="en-US"/>
              <a:t>text</a:t>
            </a:r>
            <a:endParaRPr lang="en-AU"/>
          </a:p>
        </p:txBody>
      </p:sp>
      <p:sp>
        <p:nvSpPr>
          <p:cNvPr id="13" name="Content Placeholder 11">
            <a:extLst>
              <a:ext uri="{FF2B5EF4-FFF2-40B4-BE49-F238E27FC236}">
                <a16:creationId xmlns:a16="http://schemas.microsoft.com/office/drawing/2014/main" id="{10F7D49E-3633-4FA1-B691-4DF5B3107D3D}"/>
              </a:ext>
            </a:extLst>
          </p:cNvPr>
          <p:cNvSpPr>
            <a:spLocks noGrp="1"/>
          </p:cNvSpPr>
          <p:nvPr>
            <p:ph sz="quarter" idx="17" hasCustomPrompt="1"/>
          </p:nvPr>
        </p:nvSpPr>
        <p:spPr>
          <a:xfrm>
            <a:off x="5864399" y="3276600"/>
            <a:ext cx="4319999" cy="1098000"/>
          </a:xfrm>
        </p:spPr>
        <p:txBody>
          <a:bodyPr/>
          <a:lstStyle>
            <a:lvl1pPr>
              <a:lnSpc>
                <a:spcPct val="100000"/>
              </a:lnSpc>
              <a:spcAft>
                <a:spcPts val="0"/>
              </a:spcAft>
              <a:buNone/>
              <a:defRPr sz="8600"/>
            </a:lvl1pPr>
          </a:lstStyle>
          <a:p>
            <a:pPr lvl="0"/>
            <a:r>
              <a:rPr lang="en-US"/>
              <a:t>text</a:t>
            </a:r>
            <a:endParaRPr lang="en-AU"/>
          </a:p>
        </p:txBody>
      </p:sp>
      <p:sp>
        <p:nvSpPr>
          <p:cNvPr id="14" name="Content Placeholder 11">
            <a:extLst>
              <a:ext uri="{FF2B5EF4-FFF2-40B4-BE49-F238E27FC236}">
                <a16:creationId xmlns:a16="http://schemas.microsoft.com/office/drawing/2014/main" id="{B2164868-F334-474A-8FFC-51BA757F5077}"/>
              </a:ext>
            </a:extLst>
          </p:cNvPr>
          <p:cNvSpPr>
            <a:spLocks noGrp="1"/>
          </p:cNvSpPr>
          <p:nvPr>
            <p:ph sz="quarter" idx="18" hasCustomPrompt="1"/>
          </p:nvPr>
        </p:nvSpPr>
        <p:spPr>
          <a:xfrm>
            <a:off x="10814400" y="3276600"/>
            <a:ext cx="4319999" cy="1098000"/>
          </a:xfrm>
        </p:spPr>
        <p:txBody>
          <a:bodyPr/>
          <a:lstStyle>
            <a:lvl1pPr>
              <a:lnSpc>
                <a:spcPct val="100000"/>
              </a:lnSpc>
              <a:spcAft>
                <a:spcPts val="0"/>
              </a:spcAft>
              <a:buNone/>
              <a:defRPr sz="8600"/>
            </a:lvl1pPr>
          </a:lstStyle>
          <a:p>
            <a:pPr lvl="0"/>
            <a:r>
              <a:rPr lang="en-US"/>
              <a:t>text</a:t>
            </a:r>
            <a:endParaRPr lang="en-AU"/>
          </a:p>
        </p:txBody>
      </p:sp>
    </p:spTree>
    <p:extLst>
      <p:ext uri="{BB962C8B-B14F-4D97-AF65-F5344CB8AC3E}">
        <p14:creationId xmlns:p14="http://schemas.microsoft.com/office/powerpoint/2010/main" val="121648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over 1">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A0FF5208-4F9B-41ED-9EB8-D07E0040E2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4"/>
            <a:ext cx="16235363" cy="9132392"/>
          </a:xfrm>
          <a:prstGeom prst="rect">
            <a:avLst/>
          </a:prstGeom>
        </p:spPr>
      </p:pic>
      <p:sp>
        <p:nvSpPr>
          <p:cNvPr id="2" name="Title 1"/>
          <p:cNvSpPr>
            <a:spLocks noGrp="1"/>
          </p:cNvSpPr>
          <p:nvPr>
            <p:ph type="ctrTitle"/>
          </p:nvPr>
        </p:nvSpPr>
        <p:spPr>
          <a:xfrm>
            <a:off x="9108000" y="2988000"/>
            <a:ext cx="6026399"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9108000" y="5076000"/>
            <a:ext cx="602639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259944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over 2">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2FCB0BFE-F4BE-4F36-8176-135FF8BC0B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4"/>
            <a:ext cx="16235363" cy="9132392"/>
          </a:xfrm>
          <a:prstGeom prst="rect">
            <a:avLst/>
          </a:prstGeom>
        </p:spPr>
      </p:pic>
      <p:sp>
        <p:nvSpPr>
          <p:cNvPr id="2" name="Title 1"/>
          <p:cNvSpPr>
            <a:spLocks noGrp="1"/>
          </p:cNvSpPr>
          <p:nvPr>
            <p:ph type="ctrTitle"/>
          </p:nvPr>
        </p:nvSpPr>
        <p:spPr>
          <a:xfrm>
            <a:off x="662153" y="5148000"/>
            <a:ext cx="7455529"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662152" y="7236001"/>
            <a:ext cx="7455529"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313881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Cover 3">
    <p:spTree>
      <p:nvGrpSpPr>
        <p:cNvPr id="1" name=""/>
        <p:cNvGrpSpPr/>
        <p:nvPr/>
      </p:nvGrpSpPr>
      <p:grpSpPr>
        <a:xfrm>
          <a:off x="0" y="0"/>
          <a:ext cx="0" cy="0"/>
          <a:chOff x="0" y="0"/>
          <a:chExt cx="0" cy="0"/>
        </a:xfrm>
      </p:grpSpPr>
      <p:pic>
        <p:nvPicPr>
          <p:cNvPr id="8" name="Picture 7" descr="A screenshot of a video game&#10;&#10;Description automatically generated with medium confidence">
            <a:extLst>
              <a:ext uri="{FF2B5EF4-FFF2-40B4-BE49-F238E27FC236}">
                <a16:creationId xmlns:a16="http://schemas.microsoft.com/office/drawing/2014/main" id="{22705133-95CB-48B6-9842-693D95F435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4"/>
            <a:ext cx="16235363" cy="9132392"/>
          </a:xfrm>
          <a:prstGeom prst="rect">
            <a:avLst/>
          </a:prstGeom>
        </p:spPr>
      </p:pic>
      <p:sp>
        <p:nvSpPr>
          <p:cNvPr id="2" name="Title 1"/>
          <p:cNvSpPr>
            <a:spLocks noGrp="1"/>
          </p:cNvSpPr>
          <p:nvPr>
            <p:ph type="ctrTitle"/>
          </p:nvPr>
        </p:nvSpPr>
        <p:spPr>
          <a:xfrm>
            <a:off x="662400" y="5148000"/>
            <a:ext cx="7203282" cy="1620000"/>
          </a:xfrm>
        </p:spPr>
        <p:txBody>
          <a:bodyPr anchor="t" anchorCtr="0"/>
          <a:lstStyle>
            <a:lvl1pPr algn="l">
              <a:defRPr sz="5000"/>
            </a:lvl1pPr>
          </a:lstStyle>
          <a:p>
            <a:r>
              <a:rPr lang="en-US"/>
              <a:t>Click to edit Master title style</a:t>
            </a:r>
          </a:p>
        </p:txBody>
      </p:sp>
      <p:sp>
        <p:nvSpPr>
          <p:cNvPr id="3" name="Subtitle 2"/>
          <p:cNvSpPr>
            <a:spLocks noGrp="1"/>
          </p:cNvSpPr>
          <p:nvPr>
            <p:ph type="subTitle" idx="1"/>
          </p:nvPr>
        </p:nvSpPr>
        <p:spPr>
          <a:xfrm>
            <a:off x="662400" y="7236001"/>
            <a:ext cx="7203282" cy="1260300"/>
          </a:xfrm>
        </p:spPr>
        <p:txBody>
          <a:bodyPr/>
          <a:lstStyle>
            <a:lvl1pPr marL="0" indent="0" algn="l">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2000994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Cover 4">
    <p:spTree>
      <p:nvGrpSpPr>
        <p:cNvPr id="1" name=""/>
        <p:cNvGrpSpPr/>
        <p:nvPr/>
      </p:nvGrpSpPr>
      <p:grpSpPr>
        <a:xfrm>
          <a:off x="0" y="0"/>
          <a:ext cx="0" cy="0"/>
          <a:chOff x="0" y="0"/>
          <a:chExt cx="0" cy="0"/>
        </a:xfrm>
      </p:grpSpPr>
      <p:pic>
        <p:nvPicPr>
          <p:cNvPr id="8" name="Picture 7" descr="A picture containing text, clipart&#10;&#10;Description automatically generated">
            <a:extLst>
              <a:ext uri="{FF2B5EF4-FFF2-40B4-BE49-F238E27FC236}">
                <a16:creationId xmlns:a16="http://schemas.microsoft.com/office/drawing/2014/main" id="{378F9CCF-4C0F-4418-87C4-D322BE490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04"/>
            <a:ext cx="16235363" cy="9132392"/>
          </a:xfrm>
          <a:prstGeom prst="rect">
            <a:avLst/>
          </a:prstGeom>
        </p:spPr>
      </p:pic>
      <p:sp>
        <p:nvSpPr>
          <p:cNvPr id="2" name="Title 1"/>
          <p:cNvSpPr>
            <a:spLocks noGrp="1"/>
          </p:cNvSpPr>
          <p:nvPr>
            <p:ph type="ctrTitle"/>
          </p:nvPr>
        </p:nvSpPr>
        <p:spPr>
          <a:xfrm>
            <a:off x="1446028" y="1244009"/>
            <a:ext cx="8654902" cy="3363991"/>
          </a:xfrm>
        </p:spPr>
        <p:txBody>
          <a:bodyPr lIns="360000" rIns="360000" anchor="b" anchorCtr="0"/>
          <a:lstStyle>
            <a:lvl1pPr algn="ctr">
              <a:defRPr sz="5000"/>
            </a:lvl1pPr>
          </a:lstStyle>
          <a:p>
            <a:r>
              <a:rPr lang="en-US"/>
              <a:t>Click to edit Master title style</a:t>
            </a:r>
          </a:p>
        </p:txBody>
      </p:sp>
      <p:sp>
        <p:nvSpPr>
          <p:cNvPr id="3" name="Subtitle 2"/>
          <p:cNvSpPr>
            <a:spLocks noGrp="1"/>
          </p:cNvSpPr>
          <p:nvPr>
            <p:ph type="subTitle" idx="1"/>
          </p:nvPr>
        </p:nvSpPr>
        <p:spPr>
          <a:xfrm>
            <a:off x="1446027" y="5075999"/>
            <a:ext cx="8654901" cy="1898959"/>
          </a:xfrm>
        </p:spPr>
        <p:txBody>
          <a:bodyPr lIns="720000" rIns="720000"/>
          <a:lstStyle>
            <a:lvl1pPr marL="0" indent="0" algn="ctr">
              <a:buNone/>
              <a:defRPr sz="3200" b="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Tree>
    <p:extLst>
      <p:ext uri="{BB962C8B-B14F-4D97-AF65-F5344CB8AC3E}">
        <p14:creationId xmlns:p14="http://schemas.microsoft.com/office/powerpoint/2010/main" val="3502592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6" Type="http://schemas.openxmlformats.org/officeDocument/2006/relationships/theme" Target="../theme/theme3.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4.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5.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FC067C97-25E4-43E2-9CA5-0EE21FE04E8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804"/>
            <a:ext cx="16235363" cy="9132392"/>
          </a:xfrm>
          <a:prstGeom prst="rect">
            <a:avLst/>
          </a:prstGeom>
        </p:spPr>
      </p:pic>
      <p:sp>
        <p:nvSpPr>
          <p:cNvPr id="2" name="Title Placeholder 1"/>
          <p:cNvSpPr>
            <a:spLocks noGrp="1"/>
          </p:cNvSpPr>
          <p:nvPr>
            <p:ph type="title"/>
          </p:nvPr>
        </p:nvSpPr>
        <p:spPr>
          <a:xfrm>
            <a:off x="914399" y="1371601"/>
            <a:ext cx="14220000" cy="14097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914399" y="2781301"/>
            <a:ext cx="14220000" cy="4674299"/>
          </a:xfrm>
          <a:prstGeom prst="rect">
            <a:avLst/>
          </a:prstGeom>
        </p:spPr>
        <p:txBody>
          <a:bodyPr vert="horz" lIns="0" tIns="0" rIns="0" bIns="0" rtlCol="0">
            <a:noAutofit/>
          </a:bodyPr>
          <a:lstStyle/>
          <a:p>
            <a:pPr lvl="0"/>
            <a:r>
              <a:rPr lang="en-US"/>
              <a:t>Edit Master text styles</a:t>
            </a:r>
          </a:p>
          <a:p>
            <a:pPr lvl="1"/>
            <a:r>
              <a:rPr lang="en-US"/>
              <a:t>Body Text</a:t>
            </a:r>
          </a:p>
          <a:p>
            <a:pPr lvl="2"/>
            <a:r>
              <a:rPr lang="en-US"/>
              <a:t>Bullet 1</a:t>
            </a:r>
          </a:p>
          <a:p>
            <a:pPr lvl="3"/>
            <a:r>
              <a:rPr lang="en-US"/>
              <a:t>Bullet 2</a:t>
            </a:r>
          </a:p>
          <a:p>
            <a:pPr lvl="4"/>
            <a:r>
              <a:rPr lang="en-US"/>
              <a:t>Bullet 3</a:t>
            </a:r>
          </a:p>
          <a:p>
            <a:pPr lvl="5"/>
            <a:r>
              <a:rPr lang="en-US"/>
              <a:t>List 1</a:t>
            </a:r>
          </a:p>
          <a:p>
            <a:pPr lvl="6"/>
            <a:r>
              <a:rPr lang="en-US"/>
              <a:t>List 2</a:t>
            </a:r>
          </a:p>
          <a:p>
            <a:pPr lvl="7"/>
            <a:r>
              <a:rPr lang="en-US"/>
              <a:t>List 3</a:t>
            </a:r>
          </a:p>
          <a:p>
            <a:pPr lvl="8"/>
            <a:r>
              <a:rPr lang="en-US"/>
              <a:t>Body Text Indent</a:t>
            </a:r>
          </a:p>
        </p:txBody>
      </p:sp>
      <p:sp>
        <p:nvSpPr>
          <p:cNvPr id="4" name="Date Placeholder 3"/>
          <p:cNvSpPr>
            <a:spLocks noGrp="1"/>
          </p:cNvSpPr>
          <p:nvPr>
            <p:ph type="dt" sz="half" idx="2"/>
          </p:nvPr>
        </p:nvSpPr>
        <p:spPr>
          <a:xfrm>
            <a:off x="914399" y="8788400"/>
            <a:ext cx="3652957" cy="338669"/>
          </a:xfrm>
          <a:prstGeom prst="rect">
            <a:avLst/>
          </a:prstGeom>
        </p:spPr>
        <p:txBody>
          <a:bodyPr vert="horz" lIns="0" tIns="0" rIns="0" bIns="0" rtlCol="0" anchor="t" anchorCtr="0"/>
          <a:lstStyle>
            <a:lvl1pPr algn="l">
              <a:defRPr sz="1400">
                <a:solidFill>
                  <a:schemeClr val="tx1"/>
                </a:solidFill>
              </a:defRPr>
            </a:lvl1pPr>
          </a:lstStyle>
          <a:p>
            <a:fld id="{C77CC960-C990-4FDE-86F0-9E813652B12E}" type="datetimeFigureOut">
              <a:rPr lang="en-AU" smtClean="0"/>
              <a:pPr/>
              <a:t>1/04/2024</a:t>
            </a:fld>
            <a:endParaRPr lang="en-AU" dirty="0"/>
          </a:p>
        </p:txBody>
      </p:sp>
      <p:sp>
        <p:nvSpPr>
          <p:cNvPr id="5" name="Footer Placeholder 4"/>
          <p:cNvSpPr>
            <a:spLocks noGrp="1"/>
          </p:cNvSpPr>
          <p:nvPr>
            <p:ph type="ftr" sz="quarter" idx="3"/>
          </p:nvPr>
        </p:nvSpPr>
        <p:spPr>
          <a:xfrm>
            <a:off x="5377964" y="8788400"/>
            <a:ext cx="5479435" cy="338669"/>
          </a:xfrm>
          <a:prstGeom prst="rect">
            <a:avLst/>
          </a:prstGeom>
        </p:spPr>
        <p:txBody>
          <a:bodyPr vert="horz" lIns="0" tIns="0" rIns="0" bIns="0" rtlCol="0" anchor="t" anchorCtr="0"/>
          <a:lstStyle>
            <a:lvl1pPr algn="ctr">
              <a:defRPr sz="1400">
                <a:solidFill>
                  <a:schemeClr val="tx1"/>
                </a:solidFill>
              </a:defRPr>
            </a:lvl1pPr>
          </a:lstStyle>
          <a:p>
            <a:endParaRPr lang="en-AU" dirty="0"/>
          </a:p>
        </p:txBody>
      </p:sp>
      <p:sp>
        <p:nvSpPr>
          <p:cNvPr id="6" name="Slide Number Placeholder 5"/>
          <p:cNvSpPr>
            <a:spLocks noGrp="1"/>
          </p:cNvSpPr>
          <p:nvPr>
            <p:ph type="sldNum" sz="quarter" idx="4"/>
          </p:nvPr>
        </p:nvSpPr>
        <p:spPr>
          <a:xfrm>
            <a:off x="11481442" y="8788400"/>
            <a:ext cx="3652957" cy="338669"/>
          </a:xfrm>
          <a:prstGeom prst="rect">
            <a:avLst/>
          </a:prstGeom>
        </p:spPr>
        <p:txBody>
          <a:bodyPr vert="horz" lIns="0" tIns="0" rIns="0" bIns="0" rtlCol="0" anchor="t" anchorCtr="0"/>
          <a:lstStyle>
            <a:lvl1pPr algn="r">
              <a:defRPr sz="1400">
                <a:solidFill>
                  <a:schemeClr val="tx1"/>
                </a:solidFill>
              </a:defRPr>
            </a:lvl1pPr>
          </a:lstStyle>
          <a:p>
            <a:fld id="{284A07E2-E97A-42E4-8313-125419E51080}" type="slidenum">
              <a:rPr lang="en-AU" smtClean="0"/>
              <a:pPr/>
              <a:t>‹#›</a:t>
            </a:fld>
            <a:endParaRPr lang="en-AU" dirty="0"/>
          </a:p>
        </p:txBody>
      </p:sp>
    </p:spTree>
    <p:extLst>
      <p:ext uri="{BB962C8B-B14F-4D97-AF65-F5344CB8AC3E}">
        <p14:creationId xmlns:p14="http://schemas.microsoft.com/office/powerpoint/2010/main" val="2142943270"/>
      </p:ext>
    </p:extLst>
  </p:cSld>
  <p:clrMap bg1="lt1" tx1="dk1" bg2="lt2" tx2="dk2" accent1="accent1" accent2="accent2" accent3="accent3" accent4="accent4" accent5="accent5" accent6="accent6" hlink="hlink" folHlink="folHlink"/>
  <p:sldLayoutIdLst>
    <p:sldLayoutId id="2147483662" r:id="rId1"/>
    <p:sldLayoutId id="2147483670" r:id="rId2"/>
    <p:sldLayoutId id="2147483719" r:id="rId3"/>
  </p:sldLayoutIdLst>
  <p:txStyles>
    <p:titleStyle>
      <a:lvl1pPr algn="l" defTabSz="1219170" rtl="0" eaLnBrk="1" latinLnBrk="0" hangingPunct="1">
        <a:lnSpc>
          <a:spcPct val="120000"/>
        </a:lnSpc>
        <a:spcBef>
          <a:spcPct val="0"/>
        </a:spcBef>
        <a:buNone/>
        <a:defRPr sz="5000" b="1" kern="1200">
          <a:solidFill>
            <a:schemeClr val="tx1"/>
          </a:solidFill>
          <a:latin typeface="+mj-lt"/>
          <a:ea typeface="+mj-ea"/>
          <a:cs typeface="+mj-cs"/>
        </a:defRPr>
      </a:lvl1pPr>
    </p:titleStyle>
    <p:bodyStyle>
      <a:lvl1pPr marL="0" indent="0" algn="l" defTabSz="1219170" rtl="0" eaLnBrk="1" latinLnBrk="0" hangingPunct="1">
        <a:lnSpc>
          <a:spcPct val="120000"/>
        </a:lnSpc>
        <a:spcBef>
          <a:spcPts val="0"/>
        </a:spcBef>
        <a:spcAft>
          <a:spcPts val="1100"/>
        </a:spcAft>
        <a:buFont typeface="Calibri" panose="020F0502020204030204" pitchFamily="34" charset="0"/>
        <a:buChar char="﻿"/>
        <a:defRPr sz="3000" b="1" kern="1200">
          <a:solidFill>
            <a:schemeClr val="tx1"/>
          </a:solidFill>
          <a:latin typeface="+mn-lt"/>
          <a:ea typeface="+mn-ea"/>
          <a:cs typeface="+mn-cs"/>
        </a:defRPr>
      </a:lvl1pPr>
      <a:lvl2pPr marL="0" indent="0" algn="l" defTabSz="1219170" rtl="0" eaLnBrk="1" latinLnBrk="0" hangingPunct="1">
        <a:lnSpc>
          <a:spcPct val="120000"/>
        </a:lnSpc>
        <a:spcBef>
          <a:spcPts val="0"/>
        </a:spcBef>
        <a:spcAft>
          <a:spcPts val="900"/>
        </a:spcAft>
        <a:buFont typeface="Calibri" panose="020F0502020204030204" pitchFamily="34" charset="0"/>
        <a:buChar char="﻿"/>
        <a:defRPr sz="3000" b="0" kern="1200">
          <a:solidFill>
            <a:schemeClr val="tx1"/>
          </a:solidFill>
          <a:latin typeface="+mn-lt"/>
          <a:ea typeface="+mn-ea"/>
          <a:cs typeface="+mn-cs"/>
        </a:defRPr>
      </a:lvl2pPr>
      <a:lvl3pPr marL="432000" indent="-432000" algn="l" defTabSz="1219170" rtl="0" eaLnBrk="1" latinLnBrk="0" hangingPunct="1">
        <a:lnSpc>
          <a:spcPct val="120000"/>
        </a:lnSpc>
        <a:spcBef>
          <a:spcPts val="0"/>
        </a:spcBef>
        <a:spcAft>
          <a:spcPts val="900"/>
        </a:spcAft>
        <a:buFont typeface="Arial" panose="020B0604020202020204" pitchFamily="34" charset="0"/>
        <a:buChar char="•"/>
        <a:defRPr sz="3000" kern="1200">
          <a:solidFill>
            <a:schemeClr val="tx1"/>
          </a:solidFill>
          <a:latin typeface="+mn-lt"/>
          <a:ea typeface="+mn-ea"/>
          <a:cs typeface="+mn-cs"/>
        </a:defRPr>
      </a:lvl3pPr>
      <a:lvl4pPr marL="864000" indent="-432000" algn="l" defTabSz="1219170" rtl="0" eaLnBrk="1" latinLnBrk="0" hangingPunct="1">
        <a:lnSpc>
          <a:spcPct val="120000"/>
        </a:lnSpc>
        <a:spcBef>
          <a:spcPts val="0"/>
        </a:spcBef>
        <a:spcAft>
          <a:spcPts val="900"/>
        </a:spcAft>
        <a:buFont typeface="Arial" panose="020B0604020202020204" pitchFamily="34" charset="0"/>
        <a:buChar char="•"/>
        <a:defRPr sz="3000" kern="1200">
          <a:solidFill>
            <a:schemeClr val="tx1"/>
          </a:solidFill>
          <a:latin typeface="+mn-lt"/>
          <a:ea typeface="+mn-ea"/>
          <a:cs typeface="+mn-cs"/>
        </a:defRPr>
      </a:lvl4pPr>
      <a:lvl5pPr marL="1296000" indent="-432000" algn="l" defTabSz="1219170" rtl="0" eaLnBrk="1" latinLnBrk="0" hangingPunct="1">
        <a:lnSpc>
          <a:spcPct val="120000"/>
        </a:lnSpc>
        <a:spcBef>
          <a:spcPts val="0"/>
        </a:spcBef>
        <a:spcAft>
          <a:spcPts val="900"/>
        </a:spcAft>
        <a:buFont typeface="Arial" panose="020B0604020202020204" pitchFamily="34" charset="0"/>
        <a:buChar char="•"/>
        <a:defRPr sz="3000" kern="1200">
          <a:solidFill>
            <a:schemeClr val="tx1"/>
          </a:solidFill>
          <a:latin typeface="+mn-lt"/>
          <a:ea typeface="+mn-ea"/>
          <a:cs typeface="+mn-cs"/>
        </a:defRPr>
      </a:lvl5pPr>
      <a:lvl6pPr marL="432000" indent="-432000" algn="l" defTabSz="1219170" rtl="0" eaLnBrk="1" latinLnBrk="0" hangingPunct="1">
        <a:lnSpc>
          <a:spcPct val="120000"/>
        </a:lnSpc>
        <a:spcBef>
          <a:spcPts val="0"/>
        </a:spcBef>
        <a:spcAft>
          <a:spcPts val="900"/>
        </a:spcAft>
        <a:buFont typeface="+mj-lt"/>
        <a:buAutoNum type="arabicPeriod"/>
        <a:defRPr sz="3000" kern="1200">
          <a:solidFill>
            <a:schemeClr val="tx1"/>
          </a:solidFill>
          <a:latin typeface="+mn-lt"/>
          <a:ea typeface="+mn-ea"/>
          <a:cs typeface="+mn-cs"/>
        </a:defRPr>
      </a:lvl6pPr>
      <a:lvl7pPr marL="864000" indent="-432000" algn="l" defTabSz="1219170" rtl="0" eaLnBrk="1" latinLnBrk="0" hangingPunct="1">
        <a:lnSpc>
          <a:spcPct val="120000"/>
        </a:lnSpc>
        <a:spcBef>
          <a:spcPts val="0"/>
        </a:spcBef>
        <a:spcAft>
          <a:spcPts val="900"/>
        </a:spcAft>
        <a:buFont typeface="+mj-lt"/>
        <a:buAutoNum type="alphaLcPeriod"/>
        <a:defRPr sz="3000" kern="1200">
          <a:solidFill>
            <a:schemeClr val="tx1"/>
          </a:solidFill>
          <a:latin typeface="+mn-lt"/>
          <a:ea typeface="+mn-ea"/>
          <a:cs typeface="+mn-cs"/>
        </a:defRPr>
      </a:lvl7pPr>
      <a:lvl8pPr marL="1296000" indent="-432000" algn="l" defTabSz="1219170" rtl="0" eaLnBrk="1" latinLnBrk="0" hangingPunct="1">
        <a:lnSpc>
          <a:spcPct val="120000"/>
        </a:lnSpc>
        <a:spcBef>
          <a:spcPts val="0"/>
        </a:spcBef>
        <a:spcAft>
          <a:spcPts val="900"/>
        </a:spcAft>
        <a:buFont typeface="+mj-lt"/>
        <a:buAutoNum type="romanLcPeriod"/>
        <a:defRPr sz="3000" kern="1200">
          <a:solidFill>
            <a:schemeClr val="tx1"/>
          </a:solidFill>
          <a:latin typeface="+mn-lt"/>
          <a:ea typeface="+mn-ea"/>
          <a:cs typeface="+mn-cs"/>
        </a:defRPr>
      </a:lvl8pPr>
      <a:lvl9pPr marL="540000" indent="0" algn="l" defTabSz="1219170" rtl="0" eaLnBrk="1" latinLnBrk="0" hangingPunct="1">
        <a:lnSpc>
          <a:spcPct val="120000"/>
        </a:lnSpc>
        <a:spcBef>
          <a:spcPts val="0"/>
        </a:spcBef>
        <a:spcAft>
          <a:spcPts val="900"/>
        </a:spcAft>
        <a:buFont typeface="Calibri" panose="020F0502020204030204" pitchFamily="34" charset="0"/>
        <a:buChar char="﻿"/>
        <a:defRPr sz="30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CF4CCA27-24D4-4F7C-B1B5-B5D9DB874B6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04"/>
            <a:ext cx="16235363" cy="9132392"/>
          </a:xfrm>
          <a:prstGeom prst="rect">
            <a:avLst/>
          </a:prstGeom>
        </p:spPr>
      </p:pic>
      <p:sp>
        <p:nvSpPr>
          <p:cNvPr id="2" name="Title Placeholder 1"/>
          <p:cNvSpPr>
            <a:spLocks noGrp="1"/>
          </p:cNvSpPr>
          <p:nvPr>
            <p:ph type="title"/>
          </p:nvPr>
        </p:nvSpPr>
        <p:spPr>
          <a:xfrm>
            <a:off x="914399" y="1371601"/>
            <a:ext cx="14220000" cy="14097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914399" y="2781301"/>
            <a:ext cx="14220000" cy="4674299"/>
          </a:xfrm>
          <a:prstGeom prst="rect">
            <a:avLst/>
          </a:prstGeom>
        </p:spPr>
        <p:txBody>
          <a:bodyPr vert="horz" lIns="0" tIns="0" rIns="0" bIns="0" rtlCol="0">
            <a:noAutofit/>
          </a:bodyPr>
          <a:lstStyle/>
          <a:p>
            <a:pPr lvl="0"/>
            <a:r>
              <a:rPr lang="en-US"/>
              <a:t>Edit Master text styles</a:t>
            </a:r>
          </a:p>
          <a:p>
            <a:pPr lvl="1"/>
            <a:r>
              <a:rPr lang="en-US"/>
              <a:t>Body Text</a:t>
            </a:r>
          </a:p>
          <a:p>
            <a:pPr lvl="2"/>
            <a:r>
              <a:rPr lang="en-US"/>
              <a:t>Bullet 1</a:t>
            </a:r>
          </a:p>
          <a:p>
            <a:pPr lvl="3"/>
            <a:r>
              <a:rPr lang="en-US"/>
              <a:t>Bullet 2</a:t>
            </a:r>
          </a:p>
          <a:p>
            <a:pPr lvl="4"/>
            <a:r>
              <a:rPr lang="en-US"/>
              <a:t>Bullet 3</a:t>
            </a:r>
          </a:p>
          <a:p>
            <a:pPr lvl="5"/>
            <a:r>
              <a:rPr lang="en-US"/>
              <a:t>List 1</a:t>
            </a:r>
          </a:p>
          <a:p>
            <a:pPr lvl="6"/>
            <a:r>
              <a:rPr lang="en-US"/>
              <a:t>List 2</a:t>
            </a:r>
          </a:p>
          <a:p>
            <a:pPr lvl="7"/>
            <a:r>
              <a:rPr lang="en-US"/>
              <a:t>List 3</a:t>
            </a:r>
          </a:p>
          <a:p>
            <a:pPr lvl="8"/>
            <a:r>
              <a:rPr lang="en-US"/>
              <a:t>Body Text Indent</a:t>
            </a:r>
          </a:p>
        </p:txBody>
      </p:sp>
      <p:sp>
        <p:nvSpPr>
          <p:cNvPr id="4" name="Date Placeholder 3"/>
          <p:cNvSpPr>
            <a:spLocks noGrp="1"/>
          </p:cNvSpPr>
          <p:nvPr>
            <p:ph type="dt" sz="half" idx="2"/>
          </p:nvPr>
        </p:nvSpPr>
        <p:spPr>
          <a:xfrm>
            <a:off x="914399" y="8788400"/>
            <a:ext cx="3652957" cy="338669"/>
          </a:xfrm>
          <a:prstGeom prst="rect">
            <a:avLst/>
          </a:prstGeom>
        </p:spPr>
        <p:txBody>
          <a:bodyPr vert="horz" lIns="0" tIns="0" rIns="0" bIns="0" rtlCol="0" anchor="t" anchorCtr="0"/>
          <a:lstStyle>
            <a:lvl1pPr algn="l">
              <a:defRPr sz="1400">
                <a:solidFill>
                  <a:schemeClr val="bg1"/>
                </a:solidFill>
              </a:defRPr>
            </a:lvl1pPr>
          </a:lstStyle>
          <a:p>
            <a:fld id="{C77CC960-C990-4FDE-86F0-9E813652B12E}" type="datetimeFigureOut">
              <a:rPr lang="en-AU" smtClean="0"/>
              <a:pPr/>
              <a:t>1/04/2024</a:t>
            </a:fld>
            <a:endParaRPr lang="en-AU" dirty="0"/>
          </a:p>
        </p:txBody>
      </p:sp>
      <p:sp>
        <p:nvSpPr>
          <p:cNvPr id="5" name="Footer Placeholder 4"/>
          <p:cNvSpPr>
            <a:spLocks noGrp="1"/>
          </p:cNvSpPr>
          <p:nvPr>
            <p:ph type="ftr" sz="quarter" idx="3"/>
          </p:nvPr>
        </p:nvSpPr>
        <p:spPr>
          <a:xfrm>
            <a:off x="5377964" y="8788400"/>
            <a:ext cx="5479435" cy="338669"/>
          </a:xfrm>
          <a:prstGeom prst="rect">
            <a:avLst/>
          </a:prstGeom>
        </p:spPr>
        <p:txBody>
          <a:bodyPr vert="horz" lIns="0" tIns="0" rIns="0" bIns="0" rtlCol="0" anchor="t" anchorCtr="0"/>
          <a:lstStyle>
            <a:lvl1pPr algn="ctr">
              <a:defRPr sz="1400">
                <a:solidFill>
                  <a:schemeClr val="bg1"/>
                </a:solidFill>
              </a:defRPr>
            </a:lvl1pPr>
          </a:lstStyle>
          <a:p>
            <a:endParaRPr lang="en-AU" dirty="0"/>
          </a:p>
        </p:txBody>
      </p:sp>
      <p:sp>
        <p:nvSpPr>
          <p:cNvPr id="6" name="Slide Number Placeholder 5"/>
          <p:cNvSpPr>
            <a:spLocks noGrp="1"/>
          </p:cNvSpPr>
          <p:nvPr>
            <p:ph type="sldNum" sz="quarter" idx="4"/>
          </p:nvPr>
        </p:nvSpPr>
        <p:spPr>
          <a:xfrm>
            <a:off x="11481442" y="8788400"/>
            <a:ext cx="3652957" cy="338669"/>
          </a:xfrm>
          <a:prstGeom prst="rect">
            <a:avLst/>
          </a:prstGeom>
        </p:spPr>
        <p:txBody>
          <a:bodyPr vert="horz" lIns="0" tIns="0" rIns="0" bIns="0" rtlCol="0" anchor="t" anchorCtr="0"/>
          <a:lstStyle>
            <a:lvl1pPr algn="r">
              <a:defRPr sz="1400">
                <a:solidFill>
                  <a:schemeClr val="bg1"/>
                </a:solidFill>
              </a:defRPr>
            </a:lvl1pPr>
          </a:lstStyle>
          <a:p>
            <a:fld id="{284A07E2-E97A-42E4-8313-125419E51080}" type="slidenum">
              <a:rPr lang="en-AU" smtClean="0"/>
              <a:pPr/>
              <a:t>‹#›</a:t>
            </a:fld>
            <a:endParaRPr lang="en-AU" dirty="0"/>
          </a:p>
        </p:txBody>
      </p:sp>
    </p:spTree>
    <p:extLst>
      <p:ext uri="{BB962C8B-B14F-4D97-AF65-F5344CB8AC3E}">
        <p14:creationId xmlns:p14="http://schemas.microsoft.com/office/powerpoint/2010/main" val="2035221234"/>
      </p:ext>
    </p:extLst>
  </p:cSld>
  <p:clrMap bg1="lt1" tx1="dk1" bg2="lt2" tx2="dk2" accent1="accent1" accent2="accent2" accent3="accent3" accent4="accent4" accent5="accent5" accent6="accent6" hlink="hlink" folHlink="folHlink"/>
  <p:sldLayoutIdLst>
    <p:sldLayoutId id="2147483674" r:id="rId1"/>
    <p:sldLayoutId id="2147483694" r:id="rId2"/>
  </p:sldLayoutIdLst>
  <p:txStyles>
    <p:titleStyle>
      <a:lvl1pPr algn="l" defTabSz="1219170" rtl="0" eaLnBrk="1" latinLnBrk="0" hangingPunct="1">
        <a:lnSpc>
          <a:spcPct val="120000"/>
        </a:lnSpc>
        <a:spcBef>
          <a:spcPct val="0"/>
        </a:spcBef>
        <a:buNone/>
        <a:defRPr sz="5000" b="1" kern="1200">
          <a:solidFill>
            <a:schemeClr val="bg1"/>
          </a:solidFill>
          <a:latin typeface="+mj-lt"/>
          <a:ea typeface="+mj-ea"/>
          <a:cs typeface="+mj-cs"/>
        </a:defRPr>
      </a:lvl1pPr>
    </p:titleStyle>
    <p:bodyStyle>
      <a:lvl1pPr marL="0" indent="0" algn="l" defTabSz="1219170" rtl="0" eaLnBrk="1" latinLnBrk="0" hangingPunct="1">
        <a:lnSpc>
          <a:spcPct val="120000"/>
        </a:lnSpc>
        <a:spcBef>
          <a:spcPts val="0"/>
        </a:spcBef>
        <a:spcAft>
          <a:spcPts val="1100"/>
        </a:spcAft>
        <a:buFont typeface="Calibri" panose="020F0502020204030204" pitchFamily="34" charset="0"/>
        <a:buChar char="﻿"/>
        <a:defRPr sz="3000" b="1" kern="1200">
          <a:solidFill>
            <a:schemeClr val="bg1"/>
          </a:solidFill>
          <a:latin typeface="+mn-lt"/>
          <a:ea typeface="+mn-ea"/>
          <a:cs typeface="+mn-cs"/>
        </a:defRPr>
      </a:lvl1pPr>
      <a:lvl2pPr marL="0" indent="0" algn="l" defTabSz="1219170" rtl="0" eaLnBrk="1" latinLnBrk="0" hangingPunct="1">
        <a:lnSpc>
          <a:spcPct val="120000"/>
        </a:lnSpc>
        <a:spcBef>
          <a:spcPts val="0"/>
        </a:spcBef>
        <a:spcAft>
          <a:spcPts val="900"/>
        </a:spcAft>
        <a:buFont typeface="Calibri" panose="020F0502020204030204" pitchFamily="34" charset="0"/>
        <a:buChar char="﻿"/>
        <a:defRPr sz="3000" b="0" kern="1200">
          <a:solidFill>
            <a:schemeClr val="bg1"/>
          </a:solidFill>
          <a:latin typeface="+mn-lt"/>
          <a:ea typeface="+mn-ea"/>
          <a:cs typeface="+mn-cs"/>
        </a:defRPr>
      </a:lvl2pPr>
      <a:lvl3pPr marL="432000" indent="-432000" algn="l" defTabSz="1219170" rtl="0" eaLnBrk="1" latinLnBrk="0" hangingPunct="1">
        <a:lnSpc>
          <a:spcPct val="120000"/>
        </a:lnSpc>
        <a:spcBef>
          <a:spcPts val="0"/>
        </a:spcBef>
        <a:spcAft>
          <a:spcPts val="900"/>
        </a:spcAft>
        <a:buFont typeface="Arial" panose="020B0604020202020204" pitchFamily="34" charset="0"/>
        <a:buChar char="•"/>
        <a:defRPr sz="3000" kern="1200">
          <a:solidFill>
            <a:schemeClr val="bg1"/>
          </a:solidFill>
          <a:latin typeface="+mn-lt"/>
          <a:ea typeface="+mn-ea"/>
          <a:cs typeface="+mn-cs"/>
        </a:defRPr>
      </a:lvl3pPr>
      <a:lvl4pPr marL="864000" indent="-432000" algn="l" defTabSz="1219170" rtl="0" eaLnBrk="1" latinLnBrk="0" hangingPunct="1">
        <a:lnSpc>
          <a:spcPct val="120000"/>
        </a:lnSpc>
        <a:spcBef>
          <a:spcPts val="0"/>
        </a:spcBef>
        <a:spcAft>
          <a:spcPts val="900"/>
        </a:spcAft>
        <a:buFont typeface="Arial" panose="020B0604020202020204" pitchFamily="34" charset="0"/>
        <a:buChar char="•"/>
        <a:defRPr sz="3000" kern="1200">
          <a:solidFill>
            <a:schemeClr val="bg1"/>
          </a:solidFill>
          <a:latin typeface="+mn-lt"/>
          <a:ea typeface="+mn-ea"/>
          <a:cs typeface="+mn-cs"/>
        </a:defRPr>
      </a:lvl4pPr>
      <a:lvl5pPr marL="1296000" indent="-432000" algn="l" defTabSz="1219170" rtl="0" eaLnBrk="1" latinLnBrk="0" hangingPunct="1">
        <a:lnSpc>
          <a:spcPct val="120000"/>
        </a:lnSpc>
        <a:spcBef>
          <a:spcPts val="0"/>
        </a:spcBef>
        <a:spcAft>
          <a:spcPts val="900"/>
        </a:spcAft>
        <a:buFont typeface="Arial" panose="020B0604020202020204" pitchFamily="34" charset="0"/>
        <a:buChar char="•"/>
        <a:defRPr sz="3000" kern="1200">
          <a:solidFill>
            <a:schemeClr val="bg1"/>
          </a:solidFill>
          <a:latin typeface="+mn-lt"/>
          <a:ea typeface="+mn-ea"/>
          <a:cs typeface="+mn-cs"/>
        </a:defRPr>
      </a:lvl5pPr>
      <a:lvl6pPr marL="432000" indent="-432000" algn="l" defTabSz="1219170" rtl="0" eaLnBrk="1" latinLnBrk="0" hangingPunct="1">
        <a:lnSpc>
          <a:spcPct val="120000"/>
        </a:lnSpc>
        <a:spcBef>
          <a:spcPts val="0"/>
        </a:spcBef>
        <a:spcAft>
          <a:spcPts val="900"/>
        </a:spcAft>
        <a:buFont typeface="+mj-lt"/>
        <a:buAutoNum type="arabicPeriod"/>
        <a:defRPr sz="3000" kern="1200">
          <a:solidFill>
            <a:schemeClr val="bg1"/>
          </a:solidFill>
          <a:latin typeface="+mn-lt"/>
          <a:ea typeface="+mn-ea"/>
          <a:cs typeface="+mn-cs"/>
        </a:defRPr>
      </a:lvl6pPr>
      <a:lvl7pPr marL="864000" indent="-432000" algn="l" defTabSz="1219170" rtl="0" eaLnBrk="1" latinLnBrk="0" hangingPunct="1">
        <a:lnSpc>
          <a:spcPct val="120000"/>
        </a:lnSpc>
        <a:spcBef>
          <a:spcPts val="0"/>
        </a:spcBef>
        <a:spcAft>
          <a:spcPts val="900"/>
        </a:spcAft>
        <a:buFont typeface="+mj-lt"/>
        <a:buAutoNum type="alphaLcPeriod"/>
        <a:defRPr sz="3000" kern="1200">
          <a:solidFill>
            <a:schemeClr val="bg1"/>
          </a:solidFill>
          <a:latin typeface="+mn-lt"/>
          <a:ea typeface="+mn-ea"/>
          <a:cs typeface="+mn-cs"/>
        </a:defRPr>
      </a:lvl7pPr>
      <a:lvl8pPr marL="1296000" indent="-432000" algn="l" defTabSz="1219170" rtl="0" eaLnBrk="1" latinLnBrk="0" hangingPunct="1">
        <a:lnSpc>
          <a:spcPct val="120000"/>
        </a:lnSpc>
        <a:spcBef>
          <a:spcPts val="0"/>
        </a:spcBef>
        <a:spcAft>
          <a:spcPts val="900"/>
        </a:spcAft>
        <a:buFont typeface="+mj-lt"/>
        <a:buAutoNum type="romanLcPeriod"/>
        <a:defRPr sz="3000" kern="1200">
          <a:solidFill>
            <a:schemeClr val="bg1"/>
          </a:solidFill>
          <a:latin typeface="+mn-lt"/>
          <a:ea typeface="+mn-ea"/>
          <a:cs typeface="+mn-cs"/>
        </a:defRPr>
      </a:lvl8pPr>
      <a:lvl9pPr marL="540000" indent="0" algn="l" defTabSz="1219170" rtl="0" eaLnBrk="1" latinLnBrk="0" hangingPunct="1">
        <a:lnSpc>
          <a:spcPct val="120000"/>
        </a:lnSpc>
        <a:spcBef>
          <a:spcPts val="0"/>
        </a:spcBef>
        <a:spcAft>
          <a:spcPts val="900"/>
        </a:spcAft>
        <a:buFont typeface="Calibri" panose="020F0502020204030204" pitchFamily="34" charset="0"/>
        <a:buChar char="﻿"/>
        <a:defRPr sz="3000" kern="1200">
          <a:solidFill>
            <a:schemeClr val="bg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A64765-A2AB-40EC-AA6C-DE13479D6694}"/>
              </a:ext>
            </a:extLst>
          </p:cNvPr>
          <p:cNvSpPr/>
          <p:nvPr userDrawn="1"/>
        </p:nvSpPr>
        <p:spPr>
          <a:xfrm>
            <a:off x="-1" y="-1"/>
            <a:ext cx="16235363" cy="9127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Placeholder 1"/>
          <p:cNvSpPr>
            <a:spLocks noGrp="1"/>
          </p:cNvSpPr>
          <p:nvPr>
            <p:ph type="title"/>
          </p:nvPr>
        </p:nvSpPr>
        <p:spPr>
          <a:xfrm>
            <a:off x="914399" y="1371601"/>
            <a:ext cx="14220000" cy="14097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914399" y="2781301"/>
            <a:ext cx="14220000" cy="4674299"/>
          </a:xfrm>
          <a:prstGeom prst="rect">
            <a:avLst/>
          </a:prstGeom>
        </p:spPr>
        <p:txBody>
          <a:bodyPr vert="horz" lIns="0" tIns="0" rIns="0" bIns="0" rtlCol="0">
            <a:noAutofit/>
          </a:bodyPr>
          <a:lstStyle/>
          <a:p>
            <a:pPr lvl="0"/>
            <a:r>
              <a:rPr lang="en-US"/>
              <a:t>Edit Master text styles</a:t>
            </a:r>
          </a:p>
          <a:p>
            <a:pPr lvl="1"/>
            <a:r>
              <a:rPr lang="en-US"/>
              <a:t>Body Text</a:t>
            </a:r>
          </a:p>
          <a:p>
            <a:pPr lvl="2"/>
            <a:r>
              <a:rPr lang="en-US"/>
              <a:t>Bullet 1</a:t>
            </a:r>
          </a:p>
          <a:p>
            <a:pPr lvl="3"/>
            <a:r>
              <a:rPr lang="en-US"/>
              <a:t>Bullet 2</a:t>
            </a:r>
          </a:p>
          <a:p>
            <a:pPr lvl="4"/>
            <a:r>
              <a:rPr lang="en-US"/>
              <a:t>Bullet 3</a:t>
            </a:r>
          </a:p>
          <a:p>
            <a:pPr lvl="5"/>
            <a:r>
              <a:rPr lang="en-US"/>
              <a:t>List 1</a:t>
            </a:r>
          </a:p>
          <a:p>
            <a:pPr lvl="6"/>
            <a:r>
              <a:rPr lang="en-US"/>
              <a:t>List 2</a:t>
            </a:r>
          </a:p>
          <a:p>
            <a:pPr lvl="7"/>
            <a:r>
              <a:rPr lang="en-US"/>
              <a:t>List 3</a:t>
            </a:r>
          </a:p>
          <a:p>
            <a:pPr lvl="8"/>
            <a:r>
              <a:rPr lang="en-US"/>
              <a:t>Body Text Indent</a:t>
            </a:r>
          </a:p>
        </p:txBody>
      </p:sp>
    </p:spTree>
    <p:extLst>
      <p:ext uri="{BB962C8B-B14F-4D97-AF65-F5344CB8AC3E}">
        <p14:creationId xmlns:p14="http://schemas.microsoft.com/office/powerpoint/2010/main" val="1997538943"/>
      </p:ext>
    </p:extLst>
  </p:cSld>
  <p:clrMap bg1="lt1" tx1="dk1" bg2="lt2" tx2="dk2" accent1="accent1" accent2="accent2" accent3="accent3" accent4="accent4" accent5="accent5" accent6="accent6" hlink="hlink" folHlink="folHlink"/>
  <p:sldLayoutIdLst>
    <p:sldLayoutId id="2147483686" r:id="rId1"/>
    <p:sldLayoutId id="2147483685" r:id="rId2"/>
    <p:sldLayoutId id="2147483688" r:id="rId3"/>
    <p:sldLayoutId id="2147483689"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Lst>
  <p:txStyles>
    <p:titleStyle>
      <a:lvl1pPr algn="l" defTabSz="1219170" rtl="0" eaLnBrk="1" latinLnBrk="0" hangingPunct="1">
        <a:lnSpc>
          <a:spcPct val="120000"/>
        </a:lnSpc>
        <a:spcBef>
          <a:spcPct val="0"/>
        </a:spcBef>
        <a:buNone/>
        <a:defRPr sz="5000" b="1" kern="1200">
          <a:solidFill>
            <a:schemeClr val="bg1"/>
          </a:solidFill>
          <a:latin typeface="+mj-lt"/>
          <a:ea typeface="+mj-ea"/>
          <a:cs typeface="+mj-cs"/>
        </a:defRPr>
      </a:lvl1pPr>
    </p:titleStyle>
    <p:bodyStyle>
      <a:lvl1pPr marL="0" indent="0" algn="l" defTabSz="1219170" rtl="0" eaLnBrk="1" latinLnBrk="0" hangingPunct="1">
        <a:lnSpc>
          <a:spcPct val="120000"/>
        </a:lnSpc>
        <a:spcBef>
          <a:spcPts val="0"/>
        </a:spcBef>
        <a:spcAft>
          <a:spcPts val="1100"/>
        </a:spcAft>
        <a:buFont typeface="Calibri" panose="020F0502020204030204" pitchFamily="34" charset="0"/>
        <a:buChar char="﻿"/>
        <a:defRPr sz="3000" b="1" kern="1200">
          <a:solidFill>
            <a:schemeClr val="bg1"/>
          </a:solidFill>
          <a:latin typeface="+mn-lt"/>
          <a:ea typeface="+mn-ea"/>
          <a:cs typeface="+mn-cs"/>
        </a:defRPr>
      </a:lvl1pPr>
      <a:lvl2pPr marL="0" indent="0" algn="l" defTabSz="1219170" rtl="0" eaLnBrk="1" latinLnBrk="0" hangingPunct="1">
        <a:lnSpc>
          <a:spcPct val="120000"/>
        </a:lnSpc>
        <a:spcBef>
          <a:spcPts val="0"/>
        </a:spcBef>
        <a:spcAft>
          <a:spcPts val="900"/>
        </a:spcAft>
        <a:buFont typeface="Calibri" panose="020F0502020204030204" pitchFamily="34" charset="0"/>
        <a:buChar char="﻿"/>
        <a:defRPr sz="3000" b="0" kern="1200">
          <a:solidFill>
            <a:schemeClr val="bg1"/>
          </a:solidFill>
          <a:latin typeface="+mn-lt"/>
          <a:ea typeface="+mn-ea"/>
          <a:cs typeface="+mn-cs"/>
        </a:defRPr>
      </a:lvl2pPr>
      <a:lvl3pPr marL="432000" indent="-432000" algn="l" defTabSz="1219170" rtl="0" eaLnBrk="1" latinLnBrk="0" hangingPunct="1">
        <a:lnSpc>
          <a:spcPct val="120000"/>
        </a:lnSpc>
        <a:spcBef>
          <a:spcPts val="0"/>
        </a:spcBef>
        <a:spcAft>
          <a:spcPts val="900"/>
        </a:spcAft>
        <a:buFont typeface="Arial" panose="020B0604020202020204" pitchFamily="34" charset="0"/>
        <a:buChar char="•"/>
        <a:defRPr sz="3000" kern="1200">
          <a:solidFill>
            <a:schemeClr val="bg1"/>
          </a:solidFill>
          <a:latin typeface="+mn-lt"/>
          <a:ea typeface="+mn-ea"/>
          <a:cs typeface="+mn-cs"/>
        </a:defRPr>
      </a:lvl3pPr>
      <a:lvl4pPr marL="864000" indent="-432000" algn="l" defTabSz="1219170" rtl="0" eaLnBrk="1" latinLnBrk="0" hangingPunct="1">
        <a:lnSpc>
          <a:spcPct val="120000"/>
        </a:lnSpc>
        <a:spcBef>
          <a:spcPts val="0"/>
        </a:spcBef>
        <a:spcAft>
          <a:spcPts val="900"/>
        </a:spcAft>
        <a:buFont typeface="Arial" panose="020B0604020202020204" pitchFamily="34" charset="0"/>
        <a:buChar char="•"/>
        <a:defRPr sz="3000" kern="1200">
          <a:solidFill>
            <a:schemeClr val="bg1"/>
          </a:solidFill>
          <a:latin typeface="+mn-lt"/>
          <a:ea typeface="+mn-ea"/>
          <a:cs typeface="+mn-cs"/>
        </a:defRPr>
      </a:lvl4pPr>
      <a:lvl5pPr marL="1296000" indent="-432000" algn="l" defTabSz="1219170" rtl="0" eaLnBrk="1" latinLnBrk="0" hangingPunct="1">
        <a:lnSpc>
          <a:spcPct val="120000"/>
        </a:lnSpc>
        <a:spcBef>
          <a:spcPts val="0"/>
        </a:spcBef>
        <a:spcAft>
          <a:spcPts val="900"/>
        </a:spcAft>
        <a:buFont typeface="Arial" panose="020B0604020202020204" pitchFamily="34" charset="0"/>
        <a:buChar char="•"/>
        <a:defRPr sz="3000" kern="1200">
          <a:solidFill>
            <a:schemeClr val="bg1"/>
          </a:solidFill>
          <a:latin typeface="+mn-lt"/>
          <a:ea typeface="+mn-ea"/>
          <a:cs typeface="+mn-cs"/>
        </a:defRPr>
      </a:lvl5pPr>
      <a:lvl6pPr marL="432000" indent="-432000" algn="l" defTabSz="1219170" rtl="0" eaLnBrk="1" latinLnBrk="0" hangingPunct="1">
        <a:lnSpc>
          <a:spcPct val="120000"/>
        </a:lnSpc>
        <a:spcBef>
          <a:spcPts val="0"/>
        </a:spcBef>
        <a:spcAft>
          <a:spcPts val="900"/>
        </a:spcAft>
        <a:buFont typeface="+mj-lt"/>
        <a:buAutoNum type="arabicPeriod"/>
        <a:defRPr sz="3000" kern="1200">
          <a:solidFill>
            <a:schemeClr val="bg1"/>
          </a:solidFill>
          <a:latin typeface="+mn-lt"/>
          <a:ea typeface="+mn-ea"/>
          <a:cs typeface="+mn-cs"/>
        </a:defRPr>
      </a:lvl6pPr>
      <a:lvl7pPr marL="864000" indent="-432000" algn="l" defTabSz="1219170" rtl="0" eaLnBrk="1" latinLnBrk="0" hangingPunct="1">
        <a:lnSpc>
          <a:spcPct val="120000"/>
        </a:lnSpc>
        <a:spcBef>
          <a:spcPts val="0"/>
        </a:spcBef>
        <a:spcAft>
          <a:spcPts val="900"/>
        </a:spcAft>
        <a:buFont typeface="+mj-lt"/>
        <a:buAutoNum type="alphaLcPeriod"/>
        <a:defRPr sz="3000" kern="1200">
          <a:solidFill>
            <a:schemeClr val="bg1"/>
          </a:solidFill>
          <a:latin typeface="+mn-lt"/>
          <a:ea typeface="+mn-ea"/>
          <a:cs typeface="+mn-cs"/>
        </a:defRPr>
      </a:lvl7pPr>
      <a:lvl8pPr marL="1296000" indent="-432000" algn="l" defTabSz="1219170" rtl="0" eaLnBrk="1" latinLnBrk="0" hangingPunct="1">
        <a:lnSpc>
          <a:spcPct val="120000"/>
        </a:lnSpc>
        <a:spcBef>
          <a:spcPts val="0"/>
        </a:spcBef>
        <a:spcAft>
          <a:spcPts val="900"/>
        </a:spcAft>
        <a:buFont typeface="+mj-lt"/>
        <a:buAutoNum type="romanLcPeriod"/>
        <a:defRPr sz="3000" kern="1200">
          <a:solidFill>
            <a:schemeClr val="bg1"/>
          </a:solidFill>
          <a:latin typeface="+mn-lt"/>
          <a:ea typeface="+mn-ea"/>
          <a:cs typeface="+mn-cs"/>
        </a:defRPr>
      </a:lvl8pPr>
      <a:lvl9pPr marL="540000" indent="0" algn="l" defTabSz="1219170" rtl="0" eaLnBrk="1" latinLnBrk="0" hangingPunct="1">
        <a:lnSpc>
          <a:spcPct val="120000"/>
        </a:lnSpc>
        <a:spcBef>
          <a:spcPts val="0"/>
        </a:spcBef>
        <a:spcAft>
          <a:spcPts val="900"/>
        </a:spcAft>
        <a:buFont typeface="Calibri" panose="020F0502020204030204" pitchFamily="34" charset="0"/>
        <a:buChar char="﻿"/>
        <a:defRPr sz="3000" kern="1200">
          <a:solidFill>
            <a:schemeClr val="bg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A64765-A2AB-40EC-AA6C-DE13479D6694}"/>
              </a:ext>
            </a:extLst>
          </p:cNvPr>
          <p:cNvSpPr/>
          <p:nvPr userDrawn="1"/>
        </p:nvSpPr>
        <p:spPr>
          <a:xfrm>
            <a:off x="-1" y="-1"/>
            <a:ext cx="16235363" cy="9127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Placeholder 1"/>
          <p:cNvSpPr>
            <a:spLocks noGrp="1"/>
          </p:cNvSpPr>
          <p:nvPr>
            <p:ph type="title"/>
          </p:nvPr>
        </p:nvSpPr>
        <p:spPr>
          <a:xfrm>
            <a:off x="914399" y="1371601"/>
            <a:ext cx="14220000" cy="14097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914399" y="2781301"/>
            <a:ext cx="14220000" cy="4674299"/>
          </a:xfrm>
          <a:prstGeom prst="rect">
            <a:avLst/>
          </a:prstGeom>
        </p:spPr>
        <p:txBody>
          <a:bodyPr vert="horz" lIns="0" tIns="0" rIns="0" bIns="0" rtlCol="0">
            <a:noAutofit/>
          </a:bodyPr>
          <a:lstStyle/>
          <a:p>
            <a:pPr lvl="0"/>
            <a:r>
              <a:rPr lang="en-US"/>
              <a:t>Edit Master text styles</a:t>
            </a:r>
          </a:p>
          <a:p>
            <a:pPr lvl="1"/>
            <a:r>
              <a:rPr lang="en-US"/>
              <a:t>Body Text</a:t>
            </a:r>
          </a:p>
          <a:p>
            <a:pPr lvl="2"/>
            <a:r>
              <a:rPr lang="en-US"/>
              <a:t>Bullet 1</a:t>
            </a:r>
          </a:p>
          <a:p>
            <a:pPr lvl="3"/>
            <a:r>
              <a:rPr lang="en-US"/>
              <a:t>Bullet 2</a:t>
            </a:r>
          </a:p>
          <a:p>
            <a:pPr lvl="4"/>
            <a:r>
              <a:rPr lang="en-US"/>
              <a:t>Bullet 3</a:t>
            </a:r>
          </a:p>
          <a:p>
            <a:pPr lvl="5"/>
            <a:r>
              <a:rPr lang="en-US"/>
              <a:t>List 1</a:t>
            </a:r>
          </a:p>
          <a:p>
            <a:pPr lvl="6"/>
            <a:r>
              <a:rPr lang="en-US"/>
              <a:t>List 2</a:t>
            </a:r>
          </a:p>
          <a:p>
            <a:pPr lvl="7"/>
            <a:r>
              <a:rPr lang="en-US"/>
              <a:t>List 3</a:t>
            </a:r>
          </a:p>
          <a:p>
            <a:pPr lvl="8"/>
            <a:r>
              <a:rPr lang="en-US"/>
              <a:t>Body Text Indent</a:t>
            </a:r>
          </a:p>
        </p:txBody>
      </p:sp>
      <p:sp>
        <p:nvSpPr>
          <p:cNvPr id="4" name="Date Placeholder 3"/>
          <p:cNvSpPr>
            <a:spLocks noGrp="1"/>
          </p:cNvSpPr>
          <p:nvPr>
            <p:ph type="dt" sz="half" idx="2"/>
          </p:nvPr>
        </p:nvSpPr>
        <p:spPr>
          <a:xfrm>
            <a:off x="914399" y="8788400"/>
            <a:ext cx="3652957" cy="338669"/>
          </a:xfrm>
          <a:prstGeom prst="rect">
            <a:avLst/>
          </a:prstGeom>
        </p:spPr>
        <p:txBody>
          <a:bodyPr vert="horz" lIns="0" tIns="0" rIns="0" bIns="0" rtlCol="0" anchor="t" anchorCtr="0"/>
          <a:lstStyle>
            <a:lvl1pPr algn="l">
              <a:defRPr sz="1400">
                <a:solidFill>
                  <a:schemeClr val="bg1"/>
                </a:solidFill>
              </a:defRPr>
            </a:lvl1pPr>
          </a:lstStyle>
          <a:p>
            <a:fld id="{C77CC960-C990-4FDE-86F0-9E813652B12E}" type="datetimeFigureOut">
              <a:rPr lang="en-AU" smtClean="0"/>
              <a:pPr/>
              <a:t>1/04/2024</a:t>
            </a:fld>
            <a:endParaRPr lang="en-AU" dirty="0"/>
          </a:p>
        </p:txBody>
      </p:sp>
      <p:sp>
        <p:nvSpPr>
          <p:cNvPr id="5" name="Footer Placeholder 4"/>
          <p:cNvSpPr>
            <a:spLocks noGrp="1"/>
          </p:cNvSpPr>
          <p:nvPr>
            <p:ph type="ftr" sz="quarter" idx="3"/>
          </p:nvPr>
        </p:nvSpPr>
        <p:spPr>
          <a:xfrm>
            <a:off x="5377964" y="8788400"/>
            <a:ext cx="5479435" cy="338669"/>
          </a:xfrm>
          <a:prstGeom prst="rect">
            <a:avLst/>
          </a:prstGeom>
        </p:spPr>
        <p:txBody>
          <a:bodyPr vert="horz" lIns="0" tIns="0" rIns="0" bIns="0" rtlCol="0" anchor="t" anchorCtr="0"/>
          <a:lstStyle>
            <a:lvl1pPr algn="ctr">
              <a:defRPr sz="1400">
                <a:solidFill>
                  <a:schemeClr val="bg1"/>
                </a:solidFill>
              </a:defRPr>
            </a:lvl1pPr>
          </a:lstStyle>
          <a:p>
            <a:endParaRPr lang="en-AU" dirty="0"/>
          </a:p>
        </p:txBody>
      </p:sp>
      <p:sp>
        <p:nvSpPr>
          <p:cNvPr id="6" name="Slide Number Placeholder 5"/>
          <p:cNvSpPr>
            <a:spLocks noGrp="1"/>
          </p:cNvSpPr>
          <p:nvPr>
            <p:ph type="sldNum" sz="quarter" idx="4"/>
          </p:nvPr>
        </p:nvSpPr>
        <p:spPr>
          <a:xfrm>
            <a:off x="11481442" y="8788400"/>
            <a:ext cx="3652957" cy="338669"/>
          </a:xfrm>
          <a:prstGeom prst="rect">
            <a:avLst/>
          </a:prstGeom>
        </p:spPr>
        <p:txBody>
          <a:bodyPr vert="horz" lIns="0" tIns="0" rIns="0" bIns="0" rtlCol="0" anchor="t" anchorCtr="0"/>
          <a:lstStyle>
            <a:lvl1pPr algn="r">
              <a:defRPr sz="1400">
                <a:solidFill>
                  <a:schemeClr val="bg1"/>
                </a:solidFill>
              </a:defRPr>
            </a:lvl1pPr>
          </a:lstStyle>
          <a:p>
            <a:fld id="{284A07E2-E97A-42E4-8313-125419E51080}" type="slidenum">
              <a:rPr lang="en-AU" smtClean="0"/>
              <a:pPr/>
              <a:t>‹#›</a:t>
            </a:fld>
            <a:endParaRPr lang="en-AU" dirty="0"/>
          </a:p>
        </p:txBody>
      </p:sp>
    </p:spTree>
    <p:extLst>
      <p:ext uri="{BB962C8B-B14F-4D97-AF65-F5344CB8AC3E}">
        <p14:creationId xmlns:p14="http://schemas.microsoft.com/office/powerpoint/2010/main" val="24879897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2" r:id="rId3"/>
    <p:sldLayoutId id="2147483695" r:id="rId4"/>
    <p:sldLayoutId id="2147483693" r:id="rId5"/>
  </p:sldLayoutIdLst>
  <p:txStyles>
    <p:titleStyle>
      <a:lvl1pPr algn="l" defTabSz="1219170" rtl="0" eaLnBrk="1" latinLnBrk="0" hangingPunct="1">
        <a:lnSpc>
          <a:spcPct val="120000"/>
        </a:lnSpc>
        <a:spcBef>
          <a:spcPct val="0"/>
        </a:spcBef>
        <a:buNone/>
        <a:defRPr sz="5000" b="1" kern="1200">
          <a:solidFill>
            <a:schemeClr val="bg1"/>
          </a:solidFill>
          <a:latin typeface="+mj-lt"/>
          <a:ea typeface="+mj-ea"/>
          <a:cs typeface="+mj-cs"/>
        </a:defRPr>
      </a:lvl1pPr>
    </p:titleStyle>
    <p:bodyStyle>
      <a:lvl1pPr marL="0" indent="0" algn="l" defTabSz="1219170" rtl="0" eaLnBrk="1" latinLnBrk="0" hangingPunct="1">
        <a:lnSpc>
          <a:spcPct val="120000"/>
        </a:lnSpc>
        <a:spcBef>
          <a:spcPts val="0"/>
        </a:spcBef>
        <a:spcAft>
          <a:spcPts val="1800"/>
        </a:spcAft>
        <a:buFont typeface="Calibri" panose="020F0502020204030204" pitchFamily="34" charset="0"/>
        <a:buChar char="﻿"/>
        <a:defRPr sz="3000" b="1" kern="1200">
          <a:solidFill>
            <a:schemeClr val="bg1"/>
          </a:solidFill>
          <a:latin typeface="+mn-lt"/>
          <a:ea typeface="+mn-ea"/>
          <a:cs typeface="+mn-cs"/>
        </a:defRPr>
      </a:lvl1pPr>
      <a:lvl2pPr marL="0" indent="0" algn="l" defTabSz="1219170" rtl="0" eaLnBrk="1" latinLnBrk="0" hangingPunct="1">
        <a:lnSpc>
          <a:spcPct val="120000"/>
        </a:lnSpc>
        <a:spcBef>
          <a:spcPts val="0"/>
        </a:spcBef>
        <a:spcAft>
          <a:spcPts val="1800"/>
        </a:spcAft>
        <a:buFont typeface="Calibri" panose="020F0502020204030204" pitchFamily="34" charset="0"/>
        <a:buChar char="﻿"/>
        <a:defRPr sz="3000" b="0" kern="1200">
          <a:solidFill>
            <a:schemeClr val="bg1"/>
          </a:solidFill>
          <a:latin typeface="+mn-lt"/>
          <a:ea typeface="+mn-ea"/>
          <a:cs typeface="+mn-cs"/>
        </a:defRPr>
      </a:lvl2pPr>
      <a:lvl3pPr marL="432000" indent="-432000" algn="l" defTabSz="1219170" rtl="0" eaLnBrk="1" latinLnBrk="0" hangingPunct="1">
        <a:lnSpc>
          <a:spcPct val="120000"/>
        </a:lnSpc>
        <a:spcBef>
          <a:spcPts val="0"/>
        </a:spcBef>
        <a:spcAft>
          <a:spcPts val="1800"/>
        </a:spcAft>
        <a:buFont typeface="Arial" panose="020B0604020202020204" pitchFamily="34" charset="0"/>
        <a:buChar char="•"/>
        <a:defRPr sz="3000" kern="1200">
          <a:solidFill>
            <a:schemeClr val="bg1"/>
          </a:solidFill>
          <a:latin typeface="+mn-lt"/>
          <a:ea typeface="+mn-ea"/>
          <a:cs typeface="+mn-cs"/>
        </a:defRPr>
      </a:lvl3pPr>
      <a:lvl4pPr marL="864000" indent="-432000" algn="l" defTabSz="1219170" rtl="0" eaLnBrk="1" latinLnBrk="0" hangingPunct="1">
        <a:lnSpc>
          <a:spcPct val="120000"/>
        </a:lnSpc>
        <a:spcBef>
          <a:spcPts val="0"/>
        </a:spcBef>
        <a:spcAft>
          <a:spcPts val="1800"/>
        </a:spcAft>
        <a:buFont typeface="Arial" panose="020B0604020202020204" pitchFamily="34" charset="0"/>
        <a:buChar char="•"/>
        <a:defRPr sz="3000" kern="1200">
          <a:solidFill>
            <a:schemeClr val="bg1"/>
          </a:solidFill>
          <a:latin typeface="+mn-lt"/>
          <a:ea typeface="+mn-ea"/>
          <a:cs typeface="+mn-cs"/>
        </a:defRPr>
      </a:lvl4pPr>
      <a:lvl5pPr marL="1296000" indent="-432000" algn="l" defTabSz="1219170" rtl="0" eaLnBrk="1" latinLnBrk="0" hangingPunct="1">
        <a:lnSpc>
          <a:spcPct val="120000"/>
        </a:lnSpc>
        <a:spcBef>
          <a:spcPts val="0"/>
        </a:spcBef>
        <a:spcAft>
          <a:spcPts val="1800"/>
        </a:spcAft>
        <a:buFont typeface="Arial" panose="020B0604020202020204" pitchFamily="34" charset="0"/>
        <a:buChar char="•"/>
        <a:defRPr sz="3000" kern="1200">
          <a:solidFill>
            <a:schemeClr val="bg1"/>
          </a:solidFill>
          <a:latin typeface="+mn-lt"/>
          <a:ea typeface="+mn-ea"/>
          <a:cs typeface="+mn-cs"/>
        </a:defRPr>
      </a:lvl5pPr>
      <a:lvl6pPr marL="432000" indent="-432000" algn="l" defTabSz="1219170" rtl="0" eaLnBrk="1" latinLnBrk="0" hangingPunct="1">
        <a:lnSpc>
          <a:spcPct val="120000"/>
        </a:lnSpc>
        <a:spcBef>
          <a:spcPts val="0"/>
        </a:spcBef>
        <a:spcAft>
          <a:spcPts val="1800"/>
        </a:spcAft>
        <a:buFont typeface="+mj-lt"/>
        <a:buAutoNum type="arabicPeriod"/>
        <a:defRPr sz="3000" kern="1200">
          <a:solidFill>
            <a:schemeClr val="bg1"/>
          </a:solidFill>
          <a:latin typeface="+mn-lt"/>
          <a:ea typeface="+mn-ea"/>
          <a:cs typeface="+mn-cs"/>
        </a:defRPr>
      </a:lvl6pPr>
      <a:lvl7pPr marL="864000" indent="-432000" algn="l" defTabSz="1219170" rtl="0" eaLnBrk="1" latinLnBrk="0" hangingPunct="1">
        <a:lnSpc>
          <a:spcPct val="120000"/>
        </a:lnSpc>
        <a:spcBef>
          <a:spcPts val="0"/>
        </a:spcBef>
        <a:spcAft>
          <a:spcPts val="1800"/>
        </a:spcAft>
        <a:buFont typeface="+mj-lt"/>
        <a:buAutoNum type="alphaLcPeriod"/>
        <a:defRPr sz="3000" kern="1200">
          <a:solidFill>
            <a:schemeClr val="bg1"/>
          </a:solidFill>
          <a:latin typeface="+mn-lt"/>
          <a:ea typeface="+mn-ea"/>
          <a:cs typeface="+mn-cs"/>
        </a:defRPr>
      </a:lvl7pPr>
      <a:lvl8pPr marL="1296000" indent="-432000" algn="l" defTabSz="1219170" rtl="0" eaLnBrk="1" latinLnBrk="0" hangingPunct="1">
        <a:lnSpc>
          <a:spcPct val="120000"/>
        </a:lnSpc>
        <a:spcBef>
          <a:spcPts val="0"/>
        </a:spcBef>
        <a:spcAft>
          <a:spcPts val="1800"/>
        </a:spcAft>
        <a:buFont typeface="+mj-lt"/>
        <a:buAutoNum type="romanLcPeriod"/>
        <a:defRPr sz="3000" kern="1200">
          <a:solidFill>
            <a:schemeClr val="bg1"/>
          </a:solidFill>
          <a:latin typeface="+mn-lt"/>
          <a:ea typeface="+mn-ea"/>
          <a:cs typeface="+mn-cs"/>
        </a:defRPr>
      </a:lvl8pPr>
      <a:lvl9pPr marL="540000" indent="0" algn="l" defTabSz="1219170" rtl="0" eaLnBrk="1" latinLnBrk="0" hangingPunct="1">
        <a:lnSpc>
          <a:spcPct val="120000"/>
        </a:lnSpc>
        <a:spcBef>
          <a:spcPts val="0"/>
        </a:spcBef>
        <a:spcAft>
          <a:spcPts val="1800"/>
        </a:spcAft>
        <a:buFont typeface="Calibri" panose="020F0502020204030204" pitchFamily="34" charset="0"/>
        <a:buChar char="﻿"/>
        <a:defRPr sz="3000" kern="1200">
          <a:solidFill>
            <a:schemeClr val="bg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A64765-A2AB-40EC-AA6C-DE13479D6694}"/>
              </a:ext>
            </a:extLst>
          </p:cNvPr>
          <p:cNvSpPr/>
          <p:nvPr userDrawn="1"/>
        </p:nvSpPr>
        <p:spPr>
          <a:xfrm>
            <a:off x="-1" y="-2"/>
            <a:ext cx="16235363" cy="914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Placeholder 1"/>
          <p:cNvSpPr>
            <a:spLocks noGrp="1"/>
          </p:cNvSpPr>
          <p:nvPr>
            <p:ph type="title"/>
          </p:nvPr>
        </p:nvSpPr>
        <p:spPr>
          <a:xfrm>
            <a:off x="914399" y="1371601"/>
            <a:ext cx="14220000" cy="14097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914399" y="2781301"/>
            <a:ext cx="14220000" cy="4674299"/>
          </a:xfrm>
          <a:prstGeom prst="rect">
            <a:avLst/>
          </a:prstGeom>
        </p:spPr>
        <p:txBody>
          <a:bodyPr vert="horz" lIns="0" tIns="0" rIns="0" bIns="0" rtlCol="0">
            <a:noAutofit/>
          </a:bodyPr>
          <a:lstStyle/>
          <a:p>
            <a:pPr lvl="0"/>
            <a:r>
              <a:rPr lang="en-US"/>
              <a:t>Edit Master text styles</a:t>
            </a:r>
          </a:p>
          <a:p>
            <a:pPr lvl="1"/>
            <a:r>
              <a:rPr lang="en-US"/>
              <a:t>Body Text</a:t>
            </a:r>
          </a:p>
          <a:p>
            <a:pPr lvl="2"/>
            <a:r>
              <a:rPr lang="en-US"/>
              <a:t>Bullet 1</a:t>
            </a:r>
          </a:p>
          <a:p>
            <a:pPr lvl="3"/>
            <a:r>
              <a:rPr lang="en-US"/>
              <a:t>Bullet 2</a:t>
            </a:r>
          </a:p>
          <a:p>
            <a:pPr lvl="4"/>
            <a:r>
              <a:rPr lang="en-US"/>
              <a:t>Bullet 3</a:t>
            </a:r>
          </a:p>
          <a:p>
            <a:pPr lvl="5"/>
            <a:r>
              <a:rPr lang="en-US"/>
              <a:t>List 1</a:t>
            </a:r>
          </a:p>
          <a:p>
            <a:pPr lvl="6"/>
            <a:r>
              <a:rPr lang="en-US"/>
              <a:t>List 2</a:t>
            </a:r>
          </a:p>
          <a:p>
            <a:pPr lvl="7"/>
            <a:r>
              <a:rPr lang="en-US"/>
              <a:t>List 3</a:t>
            </a:r>
          </a:p>
          <a:p>
            <a:pPr lvl="8"/>
            <a:r>
              <a:rPr lang="en-US"/>
              <a:t>Body Text Indent</a:t>
            </a:r>
          </a:p>
        </p:txBody>
      </p:sp>
    </p:spTree>
    <p:extLst>
      <p:ext uri="{BB962C8B-B14F-4D97-AF65-F5344CB8AC3E}">
        <p14:creationId xmlns:p14="http://schemas.microsoft.com/office/powerpoint/2010/main" val="4021935453"/>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9" r:id="rId16"/>
    <p:sldLayoutId id="2147483740" r:id="rId17"/>
  </p:sldLayoutIdLst>
  <p:txStyles>
    <p:titleStyle>
      <a:lvl1pPr algn="l" defTabSz="1219170" rtl="0" eaLnBrk="1" latinLnBrk="0" hangingPunct="1">
        <a:lnSpc>
          <a:spcPct val="120000"/>
        </a:lnSpc>
        <a:spcBef>
          <a:spcPct val="0"/>
        </a:spcBef>
        <a:buNone/>
        <a:defRPr sz="5000" b="1" kern="1200">
          <a:solidFill>
            <a:schemeClr val="bg1"/>
          </a:solidFill>
          <a:latin typeface="+mj-lt"/>
          <a:ea typeface="+mj-ea"/>
          <a:cs typeface="+mj-cs"/>
        </a:defRPr>
      </a:lvl1pPr>
    </p:titleStyle>
    <p:bodyStyle>
      <a:lvl1pPr marL="0" indent="0" algn="l" defTabSz="1219170" rtl="0" eaLnBrk="1" latinLnBrk="0" hangingPunct="1">
        <a:lnSpc>
          <a:spcPct val="120000"/>
        </a:lnSpc>
        <a:spcBef>
          <a:spcPts val="0"/>
        </a:spcBef>
        <a:spcAft>
          <a:spcPts val="1100"/>
        </a:spcAft>
        <a:buFont typeface="Calibri" panose="020F0502020204030204" pitchFamily="34" charset="0"/>
        <a:buChar char="﻿"/>
        <a:defRPr sz="3000" b="1" kern="1200">
          <a:solidFill>
            <a:schemeClr val="bg1"/>
          </a:solidFill>
          <a:latin typeface="+mn-lt"/>
          <a:ea typeface="+mn-ea"/>
          <a:cs typeface="+mn-cs"/>
        </a:defRPr>
      </a:lvl1pPr>
      <a:lvl2pPr marL="0" indent="0" algn="l" defTabSz="1219170" rtl="0" eaLnBrk="1" latinLnBrk="0" hangingPunct="1">
        <a:lnSpc>
          <a:spcPct val="120000"/>
        </a:lnSpc>
        <a:spcBef>
          <a:spcPts val="0"/>
        </a:spcBef>
        <a:spcAft>
          <a:spcPts val="900"/>
        </a:spcAft>
        <a:buFont typeface="Calibri" panose="020F0502020204030204" pitchFamily="34" charset="0"/>
        <a:buChar char="﻿"/>
        <a:defRPr sz="3000" b="0" kern="1200">
          <a:solidFill>
            <a:schemeClr val="bg1"/>
          </a:solidFill>
          <a:latin typeface="+mn-lt"/>
          <a:ea typeface="+mn-ea"/>
          <a:cs typeface="+mn-cs"/>
        </a:defRPr>
      </a:lvl2pPr>
      <a:lvl3pPr marL="432000" indent="-432000" algn="l" defTabSz="1219170" rtl="0" eaLnBrk="1" latinLnBrk="0" hangingPunct="1">
        <a:lnSpc>
          <a:spcPct val="120000"/>
        </a:lnSpc>
        <a:spcBef>
          <a:spcPts val="0"/>
        </a:spcBef>
        <a:spcAft>
          <a:spcPts val="900"/>
        </a:spcAft>
        <a:buFont typeface="Arial" panose="020B0604020202020204" pitchFamily="34" charset="0"/>
        <a:buChar char="•"/>
        <a:defRPr sz="3000" kern="1200">
          <a:solidFill>
            <a:schemeClr val="bg1"/>
          </a:solidFill>
          <a:latin typeface="+mn-lt"/>
          <a:ea typeface="+mn-ea"/>
          <a:cs typeface="+mn-cs"/>
        </a:defRPr>
      </a:lvl3pPr>
      <a:lvl4pPr marL="864000" indent="-432000" algn="l" defTabSz="1219170" rtl="0" eaLnBrk="1" latinLnBrk="0" hangingPunct="1">
        <a:lnSpc>
          <a:spcPct val="120000"/>
        </a:lnSpc>
        <a:spcBef>
          <a:spcPts val="0"/>
        </a:spcBef>
        <a:spcAft>
          <a:spcPts val="900"/>
        </a:spcAft>
        <a:buFont typeface="Arial" panose="020B0604020202020204" pitchFamily="34" charset="0"/>
        <a:buChar char="•"/>
        <a:defRPr sz="3000" kern="1200">
          <a:solidFill>
            <a:schemeClr val="bg1"/>
          </a:solidFill>
          <a:latin typeface="+mn-lt"/>
          <a:ea typeface="+mn-ea"/>
          <a:cs typeface="+mn-cs"/>
        </a:defRPr>
      </a:lvl4pPr>
      <a:lvl5pPr marL="1296000" indent="-432000" algn="l" defTabSz="1219170" rtl="0" eaLnBrk="1" latinLnBrk="0" hangingPunct="1">
        <a:lnSpc>
          <a:spcPct val="120000"/>
        </a:lnSpc>
        <a:spcBef>
          <a:spcPts val="0"/>
        </a:spcBef>
        <a:spcAft>
          <a:spcPts val="900"/>
        </a:spcAft>
        <a:buFont typeface="Arial" panose="020B0604020202020204" pitchFamily="34" charset="0"/>
        <a:buChar char="•"/>
        <a:defRPr sz="3000" kern="1200">
          <a:solidFill>
            <a:schemeClr val="bg1"/>
          </a:solidFill>
          <a:latin typeface="+mn-lt"/>
          <a:ea typeface="+mn-ea"/>
          <a:cs typeface="+mn-cs"/>
        </a:defRPr>
      </a:lvl5pPr>
      <a:lvl6pPr marL="432000" indent="-432000" algn="l" defTabSz="1219170" rtl="0" eaLnBrk="1" latinLnBrk="0" hangingPunct="1">
        <a:lnSpc>
          <a:spcPct val="120000"/>
        </a:lnSpc>
        <a:spcBef>
          <a:spcPts val="0"/>
        </a:spcBef>
        <a:spcAft>
          <a:spcPts val="900"/>
        </a:spcAft>
        <a:buFont typeface="+mj-lt"/>
        <a:buAutoNum type="arabicPeriod"/>
        <a:defRPr sz="3000" kern="1200">
          <a:solidFill>
            <a:schemeClr val="bg1"/>
          </a:solidFill>
          <a:latin typeface="+mn-lt"/>
          <a:ea typeface="+mn-ea"/>
          <a:cs typeface="+mn-cs"/>
        </a:defRPr>
      </a:lvl6pPr>
      <a:lvl7pPr marL="864000" indent="-432000" algn="l" defTabSz="1219170" rtl="0" eaLnBrk="1" latinLnBrk="0" hangingPunct="1">
        <a:lnSpc>
          <a:spcPct val="120000"/>
        </a:lnSpc>
        <a:spcBef>
          <a:spcPts val="0"/>
        </a:spcBef>
        <a:spcAft>
          <a:spcPts val="900"/>
        </a:spcAft>
        <a:buFont typeface="+mj-lt"/>
        <a:buAutoNum type="alphaLcPeriod"/>
        <a:defRPr sz="3000" kern="1200">
          <a:solidFill>
            <a:schemeClr val="bg1"/>
          </a:solidFill>
          <a:latin typeface="+mn-lt"/>
          <a:ea typeface="+mn-ea"/>
          <a:cs typeface="+mn-cs"/>
        </a:defRPr>
      </a:lvl7pPr>
      <a:lvl8pPr marL="1296000" indent="-432000" algn="l" defTabSz="1219170" rtl="0" eaLnBrk="1" latinLnBrk="0" hangingPunct="1">
        <a:lnSpc>
          <a:spcPct val="120000"/>
        </a:lnSpc>
        <a:spcBef>
          <a:spcPts val="0"/>
        </a:spcBef>
        <a:spcAft>
          <a:spcPts val="900"/>
        </a:spcAft>
        <a:buFont typeface="+mj-lt"/>
        <a:buAutoNum type="romanLcPeriod"/>
        <a:defRPr sz="3000" kern="1200">
          <a:solidFill>
            <a:schemeClr val="bg1"/>
          </a:solidFill>
          <a:latin typeface="+mn-lt"/>
          <a:ea typeface="+mn-ea"/>
          <a:cs typeface="+mn-cs"/>
        </a:defRPr>
      </a:lvl8pPr>
      <a:lvl9pPr marL="540000" indent="0" algn="l" defTabSz="1219170" rtl="0" eaLnBrk="1" latinLnBrk="0" hangingPunct="1">
        <a:lnSpc>
          <a:spcPct val="120000"/>
        </a:lnSpc>
        <a:spcBef>
          <a:spcPts val="0"/>
        </a:spcBef>
        <a:spcAft>
          <a:spcPts val="900"/>
        </a:spcAft>
        <a:buFont typeface="Calibri" panose="020F0502020204030204" pitchFamily="34" charset="0"/>
        <a:buChar char="﻿"/>
        <a:defRPr sz="3000" kern="1200">
          <a:solidFill>
            <a:schemeClr val="bg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CF4CCA27-24D4-4F7C-B1B5-B5D9DB874B6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5804"/>
            <a:ext cx="16255999" cy="9144000"/>
          </a:xfrm>
          <a:prstGeom prst="rect">
            <a:avLst/>
          </a:prstGeom>
        </p:spPr>
      </p:pic>
      <p:sp>
        <p:nvSpPr>
          <p:cNvPr id="2" name="Title Placeholder 1"/>
          <p:cNvSpPr>
            <a:spLocks noGrp="1"/>
          </p:cNvSpPr>
          <p:nvPr>
            <p:ph type="title"/>
          </p:nvPr>
        </p:nvSpPr>
        <p:spPr>
          <a:xfrm>
            <a:off x="914399" y="1371601"/>
            <a:ext cx="14220000" cy="14097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914399" y="2781301"/>
            <a:ext cx="14220000" cy="4674299"/>
          </a:xfrm>
          <a:prstGeom prst="rect">
            <a:avLst/>
          </a:prstGeom>
        </p:spPr>
        <p:txBody>
          <a:bodyPr vert="horz" lIns="0" tIns="0" rIns="0" bIns="0" rtlCol="0">
            <a:noAutofit/>
          </a:bodyPr>
          <a:lstStyle/>
          <a:p>
            <a:pPr lvl="0"/>
            <a:r>
              <a:rPr lang="en-US"/>
              <a:t>Edit Master text styles</a:t>
            </a:r>
          </a:p>
          <a:p>
            <a:pPr lvl="1"/>
            <a:r>
              <a:rPr lang="en-US"/>
              <a:t>Body Text</a:t>
            </a:r>
          </a:p>
          <a:p>
            <a:pPr lvl="2"/>
            <a:r>
              <a:rPr lang="en-US"/>
              <a:t>Bullet 1</a:t>
            </a:r>
          </a:p>
          <a:p>
            <a:pPr lvl="3"/>
            <a:r>
              <a:rPr lang="en-US"/>
              <a:t>Bullet 2</a:t>
            </a:r>
          </a:p>
          <a:p>
            <a:pPr lvl="4"/>
            <a:r>
              <a:rPr lang="en-US"/>
              <a:t>Bullet 3</a:t>
            </a:r>
          </a:p>
          <a:p>
            <a:pPr lvl="5"/>
            <a:r>
              <a:rPr lang="en-US"/>
              <a:t>List 1</a:t>
            </a:r>
          </a:p>
          <a:p>
            <a:pPr lvl="6"/>
            <a:r>
              <a:rPr lang="en-US"/>
              <a:t>List 2</a:t>
            </a:r>
          </a:p>
          <a:p>
            <a:pPr lvl="7"/>
            <a:r>
              <a:rPr lang="en-US"/>
              <a:t>List 3</a:t>
            </a:r>
          </a:p>
          <a:p>
            <a:pPr lvl="8"/>
            <a:r>
              <a:rPr lang="en-US"/>
              <a:t>Body Text Indent</a:t>
            </a:r>
          </a:p>
        </p:txBody>
      </p:sp>
      <p:sp>
        <p:nvSpPr>
          <p:cNvPr id="4" name="Date Placeholder 3"/>
          <p:cNvSpPr>
            <a:spLocks noGrp="1"/>
          </p:cNvSpPr>
          <p:nvPr>
            <p:ph type="dt" sz="half" idx="2"/>
          </p:nvPr>
        </p:nvSpPr>
        <p:spPr>
          <a:xfrm>
            <a:off x="914399" y="8788400"/>
            <a:ext cx="3652957" cy="338669"/>
          </a:xfrm>
          <a:prstGeom prst="rect">
            <a:avLst/>
          </a:prstGeom>
        </p:spPr>
        <p:txBody>
          <a:bodyPr vert="horz" lIns="0" tIns="0" rIns="0" bIns="0" rtlCol="0" anchor="t" anchorCtr="0"/>
          <a:lstStyle>
            <a:lvl1pPr algn="l">
              <a:defRPr sz="1400">
                <a:solidFill>
                  <a:schemeClr val="bg1"/>
                </a:solidFill>
              </a:defRPr>
            </a:lvl1pPr>
          </a:lstStyle>
          <a:p>
            <a:fld id="{C77CC960-C990-4FDE-86F0-9E813652B12E}" type="datetimeFigureOut">
              <a:rPr lang="en-AU" smtClean="0"/>
              <a:pPr/>
              <a:t>1/04/2024</a:t>
            </a:fld>
            <a:endParaRPr lang="en-AU" dirty="0"/>
          </a:p>
        </p:txBody>
      </p:sp>
      <p:sp>
        <p:nvSpPr>
          <p:cNvPr id="5" name="Footer Placeholder 4"/>
          <p:cNvSpPr>
            <a:spLocks noGrp="1"/>
          </p:cNvSpPr>
          <p:nvPr>
            <p:ph type="ftr" sz="quarter" idx="3"/>
          </p:nvPr>
        </p:nvSpPr>
        <p:spPr>
          <a:xfrm>
            <a:off x="5377964" y="8788400"/>
            <a:ext cx="5479435" cy="338669"/>
          </a:xfrm>
          <a:prstGeom prst="rect">
            <a:avLst/>
          </a:prstGeom>
        </p:spPr>
        <p:txBody>
          <a:bodyPr vert="horz" lIns="0" tIns="0" rIns="0" bIns="0" rtlCol="0" anchor="t" anchorCtr="0"/>
          <a:lstStyle>
            <a:lvl1pPr algn="ctr">
              <a:defRPr sz="1400">
                <a:solidFill>
                  <a:schemeClr val="bg1"/>
                </a:solidFill>
              </a:defRPr>
            </a:lvl1pPr>
          </a:lstStyle>
          <a:p>
            <a:endParaRPr lang="en-AU" dirty="0"/>
          </a:p>
        </p:txBody>
      </p:sp>
      <p:sp>
        <p:nvSpPr>
          <p:cNvPr id="6" name="Slide Number Placeholder 5"/>
          <p:cNvSpPr>
            <a:spLocks noGrp="1"/>
          </p:cNvSpPr>
          <p:nvPr>
            <p:ph type="sldNum" sz="quarter" idx="4"/>
          </p:nvPr>
        </p:nvSpPr>
        <p:spPr>
          <a:xfrm>
            <a:off x="11481442" y="8788400"/>
            <a:ext cx="3652957" cy="338669"/>
          </a:xfrm>
          <a:prstGeom prst="rect">
            <a:avLst/>
          </a:prstGeom>
        </p:spPr>
        <p:txBody>
          <a:bodyPr vert="horz" lIns="0" tIns="0" rIns="0" bIns="0" rtlCol="0" anchor="t" anchorCtr="0"/>
          <a:lstStyle>
            <a:lvl1pPr algn="r">
              <a:defRPr sz="1400">
                <a:solidFill>
                  <a:schemeClr val="bg1"/>
                </a:solidFill>
              </a:defRPr>
            </a:lvl1pPr>
          </a:lstStyle>
          <a:p>
            <a:fld id="{284A07E2-E97A-42E4-8313-125419E51080}" type="slidenum">
              <a:rPr lang="en-AU" smtClean="0"/>
              <a:pPr/>
              <a:t>‹#›</a:t>
            </a:fld>
            <a:endParaRPr lang="en-AU" dirty="0"/>
          </a:p>
        </p:txBody>
      </p:sp>
    </p:spTree>
    <p:extLst>
      <p:ext uri="{BB962C8B-B14F-4D97-AF65-F5344CB8AC3E}">
        <p14:creationId xmlns:p14="http://schemas.microsoft.com/office/powerpoint/2010/main" val="892474137"/>
      </p:ext>
    </p:extLst>
  </p:cSld>
  <p:clrMap bg1="lt1" tx1="dk1" bg2="lt2" tx2="dk2" accent1="accent1" accent2="accent2" accent3="accent3" accent4="accent4" accent5="accent5" accent6="accent6" hlink="hlink" folHlink="folHlink"/>
  <p:sldLayoutIdLst>
    <p:sldLayoutId id="2147483742" r:id="rId1"/>
    <p:sldLayoutId id="2147483743" r:id="rId2"/>
  </p:sldLayoutIdLst>
  <p:txStyles>
    <p:titleStyle>
      <a:lvl1pPr algn="l" defTabSz="1219170" rtl="0" eaLnBrk="1" latinLnBrk="0" hangingPunct="1">
        <a:lnSpc>
          <a:spcPct val="120000"/>
        </a:lnSpc>
        <a:spcBef>
          <a:spcPct val="0"/>
        </a:spcBef>
        <a:buNone/>
        <a:defRPr sz="5000" b="1" kern="1200">
          <a:solidFill>
            <a:schemeClr val="bg1"/>
          </a:solidFill>
          <a:latin typeface="+mj-lt"/>
          <a:ea typeface="+mj-ea"/>
          <a:cs typeface="+mj-cs"/>
        </a:defRPr>
      </a:lvl1pPr>
    </p:titleStyle>
    <p:bodyStyle>
      <a:lvl1pPr marL="0" indent="0" algn="l" defTabSz="1219170" rtl="0" eaLnBrk="1" latinLnBrk="0" hangingPunct="1">
        <a:lnSpc>
          <a:spcPct val="120000"/>
        </a:lnSpc>
        <a:spcBef>
          <a:spcPts val="0"/>
        </a:spcBef>
        <a:spcAft>
          <a:spcPts val="1100"/>
        </a:spcAft>
        <a:buFont typeface="Calibri" panose="020F0502020204030204" pitchFamily="34" charset="0"/>
        <a:buChar char="﻿"/>
        <a:defRPr sz="3000" b="1" kern="1200">
          <a:solidFill>
            <a:schemeClr val="bg1"/>
          </a:solidFill>
          <a:latin typeface="+mn-lt"/>
          <a:ea typeface="+mn-ea"/>
          <a:cs typeface="+mn-cs"/>
        </a:defRPr>
      </a:lvl1pPr>
      <a:lvl2pPr marL="0" indent="0" algn="l" defTabSz="1219170" rtl="0" eaLnBrk="1" latinLnBrk="0" hangingPunct="1">
        <a:lnSpc>
          <a:spcPct val="120000"/>
        </a:lnSpc>
        <a:spcBef>
          <a:spcPts val="0"/>
        </a:spcBef>
        <a:spcAft>
          <a:spcPts val="900"/>
        </a:spcAft>
        <a:buFont typeface="Calibri" panose="020F0502020204030204" pitchFamily="34" charset="0"/>
        <a:buChar char="﻿"/>
        <a:defRPr sz="3000" b="0" kern="1200">
          <a:solidFill>
            <a:schemeClr val="bg1"/>
          </a:solidFill>
          <a:latin typeface="+mn-lt"/>
          <a:ea typeface="+mn-ea"/>
          <a:cs typeface="+mn-cs"/>
        </a:defRPr>
      </a:lvl2pPr>
      <a:lvl3pPr marL="432000" indent="-432000" algn="l" defTabSz="1219170" rtl="0" eaLnBrk="1" latinLnBrk="0" hangingPunct="1">
        <a:lnSpc>
          <a:spcPct val="120000"/>
        </a:lnSpc>
        <a:spcBef>
          <a:spcPts val="0"/>
        </a:spcBef>
        <a:spcAft>
          <a:spcPts val="900"/>
        </a:spcAft>
        <a:buFont typeface="Arial" panose="020B0604020202020204" pitchFamily="34" charset="0"/>
        <a:buChar char="•"/>
        <a:defRPr sz="3000" kern="1200">
          <a:solidFill>
            <a:schemeClr val="bg1"/>
          </a:solidFill>
          <a:latin typeface="+mn-lt"/>
          <a:ea typeface="+mn-ea"/>
          <a:cs typeface="+mn-cs"/>
        </a:defRPr>
      </a:lvl3pPr>
      <a:lvl4pPr marL="864000" indent="-432000" algn="l" defTabSz="1219170" rtl="0" eaLnBrk="1" latinLnBrk="0" hangingPunct="1">
        <a:lnSpc>
          <a:spcPct val="120000"/>
        </a:lnSpc>
        <a:spcBef>
          <a:spcPts val="0"/>
        </a:spcBef>
        <a:spcAft>
          <a:spcPts val="900"/>
        </a:spcAft>
        <a:buFont typeface="Arial" panose="020B0604020202020204" pitchFamily="34" charset="0"/>
        <a:buChar char="•"/>
        <a:defRPr sz="3000" kern="1200">
          <a:solidFill>
            <a:schemeClr val="bg1"/>
          </a:solidFill>
          <a:latin typeface="+mn-lt"/>
          <a:ea typeface="+mn-ea"/>
          <a:cs typeface="+mn-cs"/>
        </a:defRPr>
      </a:lvl4pPr>
      <a:lvl5pPr marL="1296000" indent="-432000" algn="l" defTabSz="1219170" rtl="0" eaLnBrk="1" latinLnBrk="0" hangingPunct="1">
        <a:lnSpc>
          <a:spcPct val="120000"/>
        </a:lnSpc>
        <a:spcBef>
          <a:spcPts val="0"/>
        </a:spcBef>
        <a:spcAft>
          <a:spcPts val="900"/>
        </a:spcAft>
        <a:buFont typeface="Arial" panose="020B0604020202020204" pitchFamily="34" charset="0"/>
        <a:buChar char="•"/>
        <a:defRPr sz="3000" kern="1200">
          <a:solidFill>
            <a:schemeClr val="bg1"/>
          </a:solidFill>
          <a:latin typeface="+mn-lt"/>
          <a:ea typeface="+mn-ea"/>
          <a:cs typeface="+mn-cs"/>
        </a:defRPr>
      </a:lvl5pPr>
      <a:lvl6pPr marL="432000" indent="-432000" algn="l" defTabSz="1219170" rtl="0" eaLnBrk="1" latinLnBrk="0" hangingPunct="1">
        <a:lnSpc>
          <a:spcPct val="120000"/>
        </a:lnSpc>
        <a:spcBef>
          <a:spcPts val="0"/>
        </a:spcBef>
        <a:spcAft>
          <a:spcPts val="900"/>
        </a:spcAft>
        <a:buFont typeface="+mj-lt"/>
        <a:buAutoNum type="arabicPeriod"/>
        <a:defRPr sz="3000" kern="1200">
          <a:solidFill>
            <a:schemeClr val="bg1"/>
          </a:solidFill>
          <a:latin typeface="+mn-lt"/>
          <a:ea typeface="+mn-ea"/>
          <a:cs typeface="+mn-cs"/>
        </a:defRPr>
      </a:lvl6pPr>
      <a:lvl7pPr marL="864000" indent="-432000" algn="l" defTabSz="1219170" rtl="0" eaLnBrk="1" latinLnBrk="0" hangingPunct="1">
        <a:lnSpc>
          <a:spcPct val="120000"/>
        </a:lnSpc>
        <a:spcBef>
          <a:spcPts val="0"/>
        </a:spcBef>
        <a:spcAft>
          <a:spcPts val="900"/>
        </a:spcAft>
        <a:buFont typeface="+mj-lt"/>
        <a:buAutoNum type="alphaLcPeriod"/>
        <a:defRPr sz="3000" kern="1200">
          <a:solidFill>
            <a:schemeClr val="bg1"/>
          </a:solidFill>
          <a:latin typeface="+mn-lt"/>
          <a:ea typeface="+mn-ea"/>
          <a:cs typeface="+mn-cs"/>
        </a:defRPr>
      </a:lvl7pPr>
      <a:lvl8pPr marL="1296000" indent="-432000" algn="l" defTabSz="1219170" rtl="0" eaLnBrk="1" latinLnBrk="0" hangingPunct="1">
        <a:lnSpc>
          <a:spcPct val="120000"/>
        </a:lnSpc>
        <a:spcBef>
          <a:spcPts val="0"/>
        </a:spcBef>
        <a:spcAft>
          <a:spcPts val="900"/>
        </a:spcAft>
        <a:buFont typeface="+mj-lt"/>
        <a:buAutoNum type="romanLcPeriod"/>
        <a:defRPr sz="3000" kern="1200">
          <a:solidFill>
            <a:schemeClr val="bg1"/>
          </a:solidFill>
          <a:latin typeface="+mn-lt"/>
          <a:ea typeface="+mn-ea"/>
          <a:cs typeface="+mn-cs"/>
        </a:defRPr>
      </a:lvl8pPr>
      <a:lvl9pPr marL="540000" indent="0" algn="l" defTabSz="1219170" rtl="0" eaLnBrk="1" latinLnBrk="0" hangingPunct="1">
        <a:lnSpc>
          <a:spcPct val="120000"/>
        </a:lnSpc>
        <a:spcBef>
          <a:spcPts val="0"/>
        </a:spcBef>
        <a:spcAft>
          <a:spcPts val="900"/>
        </a:spcAft>
        <a:buFont typeface="Calibri" panose="020F0502020204030204" pitchFamily="34" charset="0"/>
        <a:buChar char="﻿"/>
        <a:defRPr sz="3000" kern="1200">
          <a:solidFill>
            <a:schemeClr val="bg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hyperlink" Target="https://www.adelaide.edu.au/library/library-services/services-for-teaching-staff/open-educational-resources"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s://www.chiefscientist.gov.au/news-and-media/unlocking-academic-library-open-access" TargetMode="External"/><Relationship Id="rId2" Type="http://schemas.openxmlformats.org/officeDocument/2006/relationships/hyperlink" Target="https://www.chiefscientist.gov.au/open-access"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go-fair.org/fair-principles/" TargetMode="External"/><Relationship Id="rId2" Type="http://schemas.openxmlformats.org/officeDocument/2006/relationships/hyperlink" Target="https://www.nhmrc.gov.au/about-us/resources/nhmrc-open-access-policy" TargetMode="External"/><Relationship Id="rId1" Type="http://schemas.openxmlformats.org/officeDocument/2006/relationships/slideLayout" Target="../slideLayouts/slideLayout1.xml"/><Relationship Id="rId4" Type="http://schemas.openxmlformats.org/officeDocument/2006/relationships/hyperlink" Target="https://www.gida-global.org/car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rc2.govcms.gov.au/funding-research/discovery-linkage/discovery-program" TargetMode="External"/><Relationship Id="rId2" Type="http://schemas.openxmlformats.org/officeDocument/2006/relationships/hyperlink" Target="https://www.arc.gov.au/node/11009" TargetMode="External"/><Relationship Id="rId1" Type="http://schemas.openxmlformats.org/officeDocument/2006/relationships/slideLayout" Target="../slideLayouts/slideLayout1.xml"/><Relationship Id="rId6" Type="http://schemas.openxmlformats.org/officeDocument/2006/relationships/hyperlink" Target="https://www.arc.gov.au/engagement-and-impact-assessment" TargetMode="External"/><Relationship Id="rId5" Type="http://schemas.openxmlformats.org/officeDocument/2006/relationships/hyperlink" Target="https://www.arc.gov.au/excellence-research-australia" TargetMode="External"/><Relationship Id="rId4" Type="http://schemas.openxmlformats.org/officeDocument/2006/relationships/hyperlink" Target="https://arc2.govcms.gov.au/funding-research/discovery-linkage/linkage-progra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rdc.edu.au/resource/fair-data/" TargetMode="External"/><Relationship Id="rId2" Type="http://schemas.openxmlformats.org/officeDocument/2006/relationships/hyperlink" Target="https://caul.libguides.com/open-research-toolkit" TargetMode="External"/><Relationship Id="rId1" Type="http://schemas.openxmlformats.org/officeDocument/2006/relationships/slideLayout" Target="../slideLayouts/slideLayout1.xml"/><Relationship Id="rId5" Type="http://schemas.openxmlformats.org/officeDocument/2006/relationships/hyperlink" Target="https://ardc.edu.au/collaborations/fair-principles/" TargetMode="External"/><Relationship Id="rId4" Type="http://schemas.openxmlformats.org/officeDocument/2006/relationships/hyperlink" Target="https://ardc.edu.au/resources/working-with-research-softwar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adelaide.edu.au/library/library-services/services-for-researchers/adelaide-research-scholarship" TargetMode="External"/><Relationship Id="rId2" Type="http://schemas.openxmlformats.org/officeDocument/2006/relationships/hyperlink" Target="https://www.adelaide.edu.au/policies/4463/" TargetMode="External"/><Relationship Id="rId1" Type="http://schemas.openxmlformats.org/officeDocument/2006/relationships/slideLayout" Target="../slideLayouts/slideLayout1.xml"/><Relationship Id="rId6" Type="http://schemas.openxmlformats.org/officeDocument/2006/relationships/hyperlink" Target="https://www.adelaide.edu.au/library/library-services/services-for-researchers/fair#:~:text=The%20FAIR%20Data%20Principles%20support,usable%20by%20computers%20and%20people." TargetMode="External"/><Relationship Id="rId5" Type="http://schemas.openxmlformats.org/officeDocument/2006/relationships/hyperlink" Target="https://www.adelaide.edu.au/policies/4043/" TargetMode="External"/><Relationship Id="rId4" Type="http://schemas.openxmlformats.org/officeDocument/2006/relationships/hyperlink" Target="https://www.adelaide.edu.au/technology/research/research-data/figshar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nhmrc.gov.au/about-us/publications/australian-code-responsible-conduct-research-2018" TargetMode="External"/><Relationship Id="rId2" Type="http://schemas.openxmlformats.org/officeDocument/2006/relationships/hyperlink" Target="https://www.adelaide.edu.au/library/library-services/services-for-researchers/adelaide-research-scholarship" TargetMode="External"/><Relationship Id="rId1" Type="http://schemas.openxmlformats.org/officeDocument/2006/relationships/slideLayout" Target="../slideLayouts/slideLayout1.xml"/><Relationship Id="rId4" Type="http://schemas.openxmlformats.org/officeDocument/2006/relationships/hyperlink" Target="https://www.adelaide.edu.au/policies/446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aul.edu.au/programs-projects/advancing-open-scholarship-fai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esac-initiative.org/about/transformative-agreements/agreement-registry/" TargetMode="External"/><Relationship Id="rId4" Type="http://schemas.openxmlformats.org/officeDocument/2006/relationships/hyperlink" Target="https://caul.libguides.com/read-and-publish/ho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0DD69DA-CA00-4E5F-8870-036871206F60}"/>
              </a:ext>
            </a:extLst>
          </p:cNvPr>
          <p:cNvSpPr>
            <a:spLocks noGrp="1"/>
          </p:cNvSpPr>
          <p:nvPr>
            <p:ph type="subTitle" idx="1"/>
          </p:nvPr>
        </p:nvSpPr>
        <p:spPr>
          <a:xfrm>
            <a:off x="645303" y="3713449"/>
            <a:ext cx="7203282" cy="1260300"/>
          </a:xfrm>
        </p:spPr>
        <p:txBody>
          <a:bodyPr vert="horz" lIns="0" tIns="0" rIns="0" bIns="0" rtlCol="0" anchor="t">
            <a:noAutofit/>
          </a:bodyPr>
          <a:lstStyle/>
          <a:p>
            <a:r>
              <a:rPr lang="en-AU" sz="3000" dirty="0"/>
              <a:t>Professor Hussain Rammal</a:t>
            </a:r>
          </a:p>
          <a:p>
            <a:r>
              <a:rPr lang="en-AU" sz="3000" dirty="0"/>
              <a:t>Adelaide Business School</a:t>
            </a:r>
          </a:p>
          <a:p>
            <a:r>
              <a:rPr lang="en-AU" sz="3000" dirty="0"/>
              <a:t>University of Adelaide, Australia</a:t>
            </a:r>
            <a:endParaRPr lang="en-US" dirty="0"/>
          </a:p>
          <a:p>
            <a:r>
              <a:rPr lang="en-AU" sz="3000" dirty="0"/>
              <a:t>March 2024</a:t>
            </a:r>
            <a:endParaRPr lang="en-AU" dirty="0"/>
          </a:p>
        </p:txBody>
      </p:sp>
    </p:spTree>
    <p:extLst>
      <p:ext uri="{BB962C8B-B14F-4D97-AF65-F5344CB8AC3E}">
        <p14:creationId xmlns:p14="http://schemas.microsoft.com/office/powerpoint/2010/main" val="546539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958385-5742-9459-E940-A153D26841EE}"/>
              </a:ext>
            </a:extLst>
          </p:cNvPr>
          <p:cNvSpPr>
            <a:spLocks noGrp="1"/>
          </p:cNvSpPr>
          <p:nvPr>
            <p:ph idx="1"/>
          </p:nvPr>
        </p:nvSpPr>
        <p:spPr>
          <a:xfrm>
            <a:off x="914399" y="1822039"/>
            <a:ext cx="12802197" cy="6131129"/>
          </a:xfrm>
        </p:spPr>
        <p:txBody>
          <a:bodyPr vert="horz" lIns="0" tIns="0" rIns="0" bIns="0" rtlCol="0" anchor="t">
            <a:noAutofit/>
          </a:bodyPr>
          <a:lstStyle/>
          <a:p>
            <a:pPr algn="l">
              <a:buNone/>
            </a:pPr>
            <a:r>
              <a:rPr lang="en-AU" sz="2000" i="0" dirty="0">
                <a:solidFill>
                  <a:srgbClr val="102535"/>
                </a:solidFill>
                <a:effectLst/>
                <a:latin typeface="+mj-lt"/>
              </a:rPr>
              <a:t>Open Educational Resources</a:t>
            </a:r>
          </a:p>
          <a:p>
            <a:pPr marL="342900" indent="-342900" algn="l">
              <a:buFont typeface="Arial" panose="020B0604020202020204" pitchFamily="34" charset="0"/>
              <a:buChar char="•"/>
            </a:pPr>
            <a:r>
              <a:rPr lang="en-AU" sz="2000" b="0" i="0" dirty="0">
                <a:solidFill>
                  <a:srgbClr val="102535"/>
                </a:solidFill>
                <a:effectLst/>
                <a:latin typeface="+mj-lt"/>
                <a:hlinkClick r:id="rId2"/>
              </a:rPr>
              <a:t>Open Educational Resources </a:t>
            </a:r>
            <a:r>
              <a:rPr lang="en-AU" sz="2000" b="0" i="0" dirty="0">
                <a:solidFill>
                  <a:srgbClr val="102535"/>
                </a:solidFill>
                <a:effectLst/>
                <a:latin typeface="+mj-lt"/>
              </a:rPr>
              <a:t>(OERs) support equitable and inclusive learning and teaching practices by providing course materials that can be freely used, shared, and adapted.</a:t>
            </a:r>
          </a:p>
          <a:p>
            <a:pPr marL="342900" indent="-342900" algn="l">
              <a:buFont typeface="Arial" panose="020B0604020202020204" pitchFamily="34" charset="0"/>
              <a:buChar char="•"/>
            </a:pPr>
            <a:r>
              <a:rPr lang="en-AU" sz="2000" b="0" i="0" dirty="0">
                <a:solidFill>
                  <a:srgbClr val="102535"/>
                </a:solidFill>
                <a:effectLst/>
                <a:latin typeface="+mj-lt"/>
              </a:rPr>
              <a:t>Open resources include a wide range of material that can be freely used in teaching, such as textbooks, lectures, videos, images, question banks, case studies, a whole course or a module, software, data, and statistics.</a:t>
            </a:r>
          </a:p>
          <a:p>
            <a:pPr marL="342900" indent="-342900" algn="l">
              <a:buFont typeface="Arial" panose="020B0604020202020204" pitchFamily="34" charset="0"/>
              <a:buChar char="•"/>
            </a:pPr>
            <a:r>
              <a:rPr lang="en-AU" sz="2000" b="0" i="0" dirty="0">
                <a:solidFill>
                  <a:srgbClr val="000000"/>
                </a:solidFill>
                <a:effectLst/>
                <a:latin typeface="+mj-lt"/>
              </a:rPr>
              <a:t>The main requirement that defines a resource as an OER is that it's been released under the </a:t>
            </a:r>
            <a:r>
              <a:rPr lang="en-AU" sz="2000" i="1" dirty="0">
                <a:solidFill>
                  <a:srgbClr val="000000"/>
                </a:solidFill>
                <a:effectLst/>
                <a:latin typeface="+mj-lt"/>
              </a:rPr>
              <a:t>terms of an open licence, e.g. Creative Commons.</a:t>
            </a:r>
          </a:p>
          <a:p>
            <a:pPr marL="342900" indent="-342900" algn="l">
              <a:buFont typeface="Arial" panose="020B0604020202020204" pitchFamily="34" charset="0"/>
              <a:buChar char="•"/>
            </a:pPr>
            <a:r>
              <a:rPr lang="en-AU" sz="2000" b="0" i="0" dirty="0">
                <a:solidFill>
                  <a:srgbClr val="000000"/>
                </a:solidFill>
                <a:effectLst/>
                <a:latin typeface="+mj-lt"/>
              </a:rPr>
              <a:t>To be considered a true OER, the licence should give users the right to retain, reuse, revise, remix, and redistribute the material for educational purposes. From a practical point of view there's lots of material with licences which don't meet all of this criteria but that can still meet teaching needs.</a:t>
            </a:r>
          </a:p>
          <a:p>
            <a:pPr marL="342900" indent="-342900" algn="l">
              <a:buFont typeface="Arial" panose="020B0604020202020204" pitchFamily="34" charset="0"/>
              <a:buChar char="•"/>
            </a:pPr>
            <a:endParaRPr lang="en-AU" sz="2000" b="0" i="0" dirty="0">
              <a:solidFill>
                <a:srgbClr val="000000"/>
              </a:solidFill>
              <a:effectLst/>
              <a:latin typeface="+mj-lt"/>
            </a:endParaRPr>
          </a:p>
          <a:p>
            <a:pPr algn="l">
              <a:buNone/>
            </a:pPr>
            <a:endParaRPr lang="en-AU" sz="2000" b="0" i="0" dirty="0">
              <a:solidFill>
                <a:srgbClr val="102535"/>
              </a:solidFill>
              <a:effectLst/>
              <a:latin typeface="+mj-lt"/>
            </a:endParaRPr>
          </a:p>
          <a:p>
            <a:pPr marL="285750" indent="-285750" algn="l">
              <a:buFont typeface="Arial" panose="020B0604020202020204" pitchFamily="34" charset="0"/>
              <a:buChar char="•"/>
            </a:pPr>
            <a:endParaRPr lang="en-AU" sz="2000" b="0" i="0" dirty="0">
              <a:solidFill>
                <a:srgbClr val="102535"/>
              </a:solidFill>
              <a:effectLst/>
              <a:latin typeface="+mj-lt"/>
            </a:endParaRPr>
          </a:p>
        </p:txBody>
      </p:sp>
      <p:sp>
        <p:nvSpPr>
          <p:cNvPr id="5" name="Rectangle: Rounded Corners 4">
            <a:extLst>
              <a:ext uri="{FF2B5EF4-FFF2-40B4-BE49-F238E27FC236}">
                <a16:creationId xmlns:a16="http://schemas.microsoft.com/office/drawing/2014/main" id="{3F940047-1958-7AD9-A7CE-222EF249B499}"/>
              </a:ext>
            </a:extLst>
          </p:cNvPr>
          <p:cNvSpPr/>
          <p:nvPr/>
        </p:nvSpPr>
        <p:spPr>
          <a:xfrm>
            <a:off x="-608519" y="782795"/>
            <a:ext cx="9938258" cy="961329"/>
          </a:xfrm>
          <a:prstGeom prst="roundRect">
            <a:avLst>
              <a:gd name="adj" fmla="val 50000"/>
            </a:avLst>
          </a:prstGeom>
          <a:solidFill>
            <a:srgbClr val="D421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defPPr>
              <a:defRPr lang="en-US"/>
            </a:defPPr>
            <a:lvl1pPr marL="0" algn="l" defTabSz="725119" rtl="0" eaLnBrk="1" latinLnBrk="0" hangingPunct="1">
              <a:defRPr sz="2855" kern="1200">
                <a:solidFill>
                  <a:schemeClr val="lt1"/>
                </a:solidFill>
                <a:latin typeface="+mn-lt"/>
                <a:ea typeface="+mn-ea"/>
                <a:cs typeface="+mn-cs"/>
              </a:defRPr>
            </a:lvl1pPr>
            <a:lvl2pPr marL="725119" algn="l" defTabSz="725119" rtl="0" eaLnBrk="1" latinLnBrk="0" hangingPunct="1">
              <a:defRPr sz="2855" kern="1200">
                <a:solidFill>
                  <a:schemeClr val="lt1"/>
                </a:solidFill>
                <a:latin typeface="+mn-lt"/>
                <a:ea typeface="+mn-ea"/>
                <a:cs typeface="+mn-cs"/>
              </a:defRPr>
            </a:lvl2pPr>
            <a:lvl3pPr marL="1450238" algn="l" defTabSz="725119" rtl="0" eaLnBrk="1" latinLnBrk="0" hangingPunct="1">
              <a:defRPr sz="2855" kern="1200">
                <a:solidFill>
                  <a:schemeClr val="lt1"/>
                </a:solidFill>
                <a:latin typeface="+mn-lt"/>
                <a:ea typeface="+mn-ea"/>
                <a:cs typeface="+mn-cs"/>
              </a:defRPr>
            </a:lvl3pPr>
            <a:lvl4pPr marL="2175358" algn="l" defTabSz="725119" rtl="0" eaLnBrk="1" latinLnBrk="0" hangingPunct="1">
              <a:defRPr sz="2855" kern="1200">
                <a:solidFill>
                  <a:schemeClr val="lt1"/>
                </a:solidFill>
                <a:latin typeface="+mn-lt"/>
                <a:ea typeface="+mn-ea"/>
                <a:cs typeface="+mn-cs"/>
              </a:defRPr>
            </a:lvl4pPr>
            <a:lvl5pPr marL="2900477" algn="l" defTabSz="725119" rtl="0" eaLnBrk="1" latinLnBrk="0" hangingPunct="1">
              <a:defRPr sz="2855" kern="1200">
                <a:solidFill>
                  <a:schemeClr val="lt1"/>
                </a:solidFill>
                <a:latin typeface="+mn-lt"/>
                <a:ea typeface="+mn-ea"/>
                <a:cs typeface="+mn-cs"/>
              </a:defRPr>
            </a:lvl5pPr>
            <a:lvl6pPr marL="3625596" algn="l" defTabSz="725119" rtl="0" eaLnBrk="1" latinLnBrk="0" hangingPunct="1">
              <a:defRPr sz="2855" kern="1200">
                <a:solidFill>
                  <a:schemeClr val="lt1"/>
                </a:solidFill>
                <a:latin typeface="+mn-lt"/>
                <a:ea typeface="+mn-ea"/>
                <a:cs typeface="+mn-cs"/>
              </a:defRPr>
            </a:lvl6pPr>
            <a:lvl7pPr marL="4350715" algn="l" defTabSz="725119" rtl="0" eaLnBrk="1" latinLnBrk="0" hangingPunct="1">
              <a:defRPr sz="2855" kern="1200">
                <a:solidFill>
                  <a:schemeClr val="lt1"/>
                </a:solidFill>
                <a:latin typeface="+mn-lt"/>
                <a:ea typeface="+mn-ea"/>
                <a:cs typeface="+mn-cs"/>
              </a:defRPr>
            </a:lvl7pPr>
            <a:lvl8pPr marL="5075834" algn="l" defTabSz="725119" rtl="0" eaLnBrk="1" latinLnBrk="0" hangingPunct="1">
              <a:defRPr sz="2855" kern="1200">
                <a:solidFill>
                  <a:schemeClr val="lt1"/>
                </a:solidFill>
                <a:latin typeface="+mn-lt"/>
                <a:ea typeface="+mn-ea"/>
                <a:cs typeface="+mn-cs"/>
              </a:defRPr>
            </a:lvl8pPr>
            <a:lvl9pPr marL="5800954" algn="l" defTabSz="725119" rtl="0" eaLnBrk="1" latinLnBrk="0" hangingPunct="1">
              <a:defRPr sz="2855" kern="1200">
                <a:solidFill>
                  <a:schemeClr val="lt1"/>
                </a:solidFill>
                <a:latin typeface="+mn-lt"/>
                <a:ea typeface="+mn-ea"/>
                <a:cs typeface="+mn-cs"/>
              </a:defRPr>
            </a:lvl9pPr>
          </a:lstStyle>
          <a:p>
            <a:pPr algn="r"/>
            <a:endParaRPr lang="en-AU" sz="5000" b="1" dirty="0"/>
          </a:p>
        </p:txBody>
      </p:sp>
      <p:sp>
        <p:nvSpPr>
          <p:cNvPr id="7" name="TextBox 6">
            <a:extLst>
              <a:ext uri="{FF2B5EF4-FFF2-40B4-BE49-F238E27FC236}">
                <a16:creationId xmlns:a16="http://schemas.microsoft.com/office/drawing/2014/main" id="{6A677E2E-3FD7-765D-FED1-9FF112FCF5CF}"/>
              </a:ext>
            </a:extLst>
          </p:cNvPr>
          <p:cNvSpPr txBox="1"/>
          <p:nvPr/>
        </p:nvSpPr>
        <p:spPr>
          <a:xfrm>
            <a:off x="361148" y="909516"/>
            <a:ext cx="816849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Arial"/>
              </a:rPr>
              <a:t>Key points – UofA OERs</a:t>
            </a:r>
          </a:p>
        </p:txBody>
      </p:sp>
    </p:spTree>
    <p:extLst>
      <p:ext uri="{BB962C8B-B14F-4D97-AF65-F5344CB8AC3E}">
        <p14:creationId xmlns:p14="http://schemas.microsoft.com/office/powerpoint/2010/main" val="2358274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731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958385-5742-9459-E940-A153D26841EE}"/>
              </a:ext>
            </a:extLst>
          </p:cNvPr>
          <p:cNvSpPr>
            <a:spLocks noGrp="1"/>
          </p:cNvSpPr>
          <p:nvPr>
            <p:ph idx="1"/>
          </p:nvPr>
        </p:nvSpPr>
        <p:spPr>
          <a:xfrm>
            <a:off x="914399" y="1822039"/>
            <a:ext cx="12802197" cy="6131129"/>
          </a:xfrm>
        </p:spPr>
        <p:txBody>
          <a:bodyPr vert="horz" lIns="0" tIns="0" rIns="0" bIns="0" rtlCol="0" anchor="t">
            <a:noAutofit/>
          </a:bodyPr>
          <a:lstStyle/>
          <a:p>
            <a:pPr>
              <a:lnSpc>
                <a:spcPct val="150000"/>
              </a:lnSpc>
              <a:buNone/>
            </a:pPr>
            <a:r>
              <a:rPr lang="en-AU" sz="2400" dirty="0">
                <a:cs typeface="Arial"/>
              </a:rPr>
              <a:t>Australia’s Chief Scientist</a:t>
            </a:r>
          </a:p>
          <a:p>
            <a:pPr>
              <a:lnSpc>
                <a:spcPct val="150000"/>
              </a:lnSpc>
              <a:buNone/>
            </a:pPr>
            <a:r>
              <a:rPr lang="en-AU" sz="2400" dirty="0">
                <a:cs typeface="Arial"/>
              </a:rPr>
              <a:t>The key priorities: Quantum Technologies &amp; Open Access</a:t>
            </a:r>
          </a:p>
          <a:p>
            <a:pPr>
              <a:lnSpc>
                <a:spcPct val="150000"/>
              </a:lnSpc>
              <a:buNone/>
            </a:pPr>
            <a:r>
              <a:rPr lang="en-AU" sz="2400" dirty="0">
                <a:cs typeface="Arial"/>
              </a:rPr>
              <a:t>Open Access</a:t>
            </a:r>
          </a:p>
          <a:p>
            <a:pPr algn="l"/>
            <a:r>
              <a:rPr lang="en-AU" sz="2000" b="0" i="0" dirty="0">
                <a:solidFill>
                  <a:srgbClr val="313131"/>
                </a:solidFill>
                <a:effectLst/>
              </a:rPr>
              <a:t>Dr Cathy Foley is leading work on a business case for a national strategy for </a:t>
            </a:r>
            <a:r>
              <a:rPr lang="en-AU" sz="2000" b="0" i="0" dirty="0">
                <a:solidFill>
                  <a:srgbClr val="313131"/>
                </a:solidFill>
                <a:effectLst/>
                <a:hlinkClick r:id="rId2"/>
              </a:rPr>
              <a:t>open access to research literature</a:t>
            </a:r>
            <a:r>
              <a:rPr lang="en-AU" sz="2000" b="0" i="0" dirty="0">
                <a:solidFill>
                  <a:srgbClr val="313131"/>
                </a:solidFill>
                <a:effectLst/>
              </a:rPr>
              <a:t>.</a:t>
            </a:r>
          </a:p>
          <a:p>
            <a:pPr marL="342900" indent="-342900" algn="l">
              <a:buFont typeface="Arial" panose="020B0604020202020204" pitchFamily="34" charset="0"/>
              <a:buChar char="•"/>
            </a:pPr>
            <a:r>
              <a:rPr lang="en-AU" sz="2000" b="0" i="0" dirty="0">
                <a:solidFill>
                  <a:srgbClr val="313131"/>
                </a:solidFill>
                <a:effectLst/>
              </a:rPr>
              <a:t>Open access will extend the reach and impact of new knowledge arising from research by allowing all researchers, businesses, policy-makers, health practitioners, educators, and the general public to freely access academic journal articles online.</a:t>
            </a:r>
          </a:p>
          <a:p>
            <a:pPr marL="342900" indent="-342900" algn="l">
              <a:buFont typeface="Arial" panose="020B0604020202020204" pitchFamily="34" charset="0"/>
              <a:buChar char="•"/>
            </a:pPr>
            <a:r>
              <a:rPr lang="en-AU" sz="2000" b="0" i="0" dirty="0">
                <a:solidFill>
                  <a:srgbClr val="313131"/>
                </a:solidFill>
                <a:effectLst/>
              </a:rPr>
              <a:t>Open access to reliable evidence-based information can help counter misinformation and facilitate innovation across industry sectors and government.</a:t>
            </a:r>
          </a:p>
          <a:p>
            <a:pPr marL="342900" indent="-342900" algn="l">
              <a:buFont typeface="Arial" panose="020B0604020202020204" pitchFamily="34" charset="0"/>
              <a:buChar char="•"/>
            </a:pPr>
            <a:r>
              <a:rPr lang="en-AU" sz="2000" b="0" dirty="0">
                <a:solidFill>
                  <a:srgbClr val="313131"/>
                </a:solidFill>
              </a:rPr>
              <a:t>Australia wants to maximise its investment in research by fostering greater knowledge, prosperity, innovation, economic activity and environmental and social understanding and </a:t>
            </a:r>
            <a:r>
              <a:rPr lang="en-AU" sz="2000" b="0" dirty="0">
                <a:solidFill>
                  <a:srgbClr val="313131"/>
                </a:solidFill>
                <a:hlinkClick r:id="rId3"/>
              </a:rPr>
              <a:t>unlock the academic library</a:t>
            </a:r>
            <a:endParaRPr lang="en-AU" sz="2000" b="0" i="0" dirty="0">
              <a:solidFill>
                <a:srgbClr val="313131"/>
              </a:solidFill>
              <a:effectLst/>
            </a:endParaRPr>
          </a:p>
        </p:txBody>
      </p:sp>
      <p:sp>
        <p:nvSpPr>
          <p:cNvPr id="5" name="Rectangle: Rounded Corners 4">
            <a:extLst>
              <a:ext uri="{FF2B5EF4-FFF2-40B4-BE49-F238E27FC236}">
                <a16:creationId xmlns:a16="http://schemas.microsoft.com/office/drawing/2014/main" id="{3F940047-1958-7AD9-A7CE-222EF249B499}"/>
              </a:ext>
            </a:extLst>
          </p:cNvPr>
          <p:cNvSpPr/>
          <p:nvPr/>
        </p:nvSpPr>
        <p:spPr>
          <a:xfrm>
            <a:off x="-608520" y="782795"/>
            <a:ext cx="12541439" cy="961329"/>
          </a:xfrm>
          <a:prstGeom prst="roundRect">
            <a:avLst>
              <a:gd name="adj" fmla="val 50000"/>
            </a:avLst>
          </a:prstGeom>
          <a:solidFill>
            <a:srgbClr val="D421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defPPr>
              <a:defRPr lang="en-US"/>
            </a:defPPr>
            <a:lvl1pPr marL="0" algn="l" defTabSz="725119" rtl="0" eaLnBrk="1" latinLnBrk="0" hangingPunct="1">
              <a:defRPr sz="2855" kern="1200">
                <a:solidFill>
                  <a:schemeClr val="lt1"/>
                </a:solidFill>
                <a:latin typeface="+mn-lt"/>
                <a:ea typeface="+mn-ea"/>
                <a:cs typeface="+mn-cs"/>
              </a:defRPr>
            </a:lvl1pPr>
            <a:lvl2pPr marL="725119" algn="l" defTabSz="725119" rtl="0" eaLnBrk="1" latinLnBrk="0" hangingPunct="1">
              <a:defRPr sz="2855" kern="1200">
                <a:solidFill>
                  <a:schemeClr val="lt1"/>
                </a:solidFill>
                <a:latin typeface="+mn-lt"/>
                <a:ea typeface="+mn-ea"/>
                <a:cs typeface="+mn-cs"/>
              </a:defRPr>
            </a:lvl2pPr>
            <a:lvl3pPr marL="1450238" algn="l" defTabSz="725119" rtl="0" eaLnBrk="1" latinLnBrk="0" hangingPunct="1">
              <a:defRPr sz="2855" kern="1200">
                <a:solidFill>
                  <a:schemeClr val="lt1"/>
                </a:solidFill>
                <a:latin typeface="+mn-lt"/>
                <a:ea typeface="+mn-ea"/>
                <a:cs typeface="+mn-cs"/>
              </a:defRPr>
            </a:lvl3pPr>
            <a:lvl4pPr marL="2175358" algn="l" defTabSz="725119" rtl="0" eaLnBrk="1" latinLnBrk="0" hangingPunct="1">
              <a:defRPr sz="2855" kern="1200">
                <a:solidFill>
                  <a:schemeClr val="lt1"/>
                </a:solidFill>
                <a:latin typeface="+mn-lt"/>
                <a:ea typeface="+mn-ea"/>
                <a:cs typeface="+mn-cs"/>
              </a:defRPr>
            </a:lvl4pPr>
            <a:lvl5pPr marL="2900477" algn="l" defTabSz="725119" rtl="0" eaLnBrk="1" latinLnBrk="0" hangingPunct="1">
              <a:defRPr sz="2855" kern="1200">
                <a:solidFill>
                  <a:schemeClr val="lt1"/>
                </a:solidFill>
                <a:latin typeface="+mn-lt"/>
                <a:ea typeface="+mn-ea"/>
                <a:cs typeface="+mn-cs"/>
              </a:defRPr>
            </a:lvl5pPr>
            <a:lvl6pPr marL="3625596" algn="l" defTabSz="725119" rtl="0" eaLnBrk="1" latinLnBrk="0" hangingPunct="1">
              <a:defRPr sz="2855" kern="1200">
                <a:solidFill>
                  <a:schemeClr val="lt1"/>
                </a:solidFill>
                <a:latin typeface="+mn-lt"/>
                <a:ea typeface="+mn-ea"/>
                <a:cs typeface="+mn-cs"/>
              </a:defRPr>
            </a:lvl6pPr>
            <a:lvl7pPr marL="4350715" algn="l" defTabSz="725119" rtl="0" eaLnBrk="1" latinLnBrk="0" hangingPunct="1">
              <a:defRPr sz="2855" kern="1200">
                <a:solidFill>
                  <a:schemeClr val="lt1"/>
                </a:solidFill>
                <a:latin typeface="+mn-lt"/>
                <a:ea typeface="+mn-ea"/>
                <a:cs typeface="+mn-cs"/>
              </a:defRPr>
            </a:lvl7pPr>
            <a:lvl8pPr marL="5075834" algn="l" defTabSz="725119" rtl="0" eaLnBrk="1" latinLnBrk="0" hangingPunct="1">
              <a:defRPr sz="2855" kern="1200">
                <a:solidFill>
                  <a:schemeClr val="lt1"/>
                </a:solidFill>
                <a:latin typeface="+mn-lt"/>
                <a:ea typeface="+mn-ea"/>
                <a:cs typeface="+mn-cs"/>
              </a:defRPr>
            </a:lvl8pPr>
            <a:lvl9pPr marL="5800954" algn="l" defTabSz="725119" rtl="0" eaLnBrk="1" latinLnBrk="0" hangingPunct="1">
              <a:defRPr sz="2855" kern="1200">
                <a:solidFill>
                  <a:schemeClr val="lt1"/>
                </a:solidFill>
                <a:latin typeface="+mn-lt"/>
                <a:ea typeface="+mn-ea"/>
                <a:cs typeface="+mn-cs"/>
              </a:defRPr>
            </a:lvl9pPr>
          </a:lstStyle>
          <a:p>
            <a:pPr algn="r"/>
            <a:endParaRPr lang="en-AU" sz="5000" b="1" dirty="0"/>
          </a:p>
        </p:txBody>
      </p:sp>
      <p:sp>
        <p:nvSpPr>
          <p:cNvPr id="7" name="TextBox 6">
            <a:extLst>
              <a:ext uri="{FF2B5EF4-FFF2-40B4-BE49-F238E27FC236}">
                <a16:creationId xmlns:a16="http://schemas.microsoft.com/office/drawing/2014/main" id="{6A677E2E-3FD7-765D-FED1-9FF112FCF5CF}"/>
              </a:ext>
            </a:extLst>
          </p:cNvPr>
          <p:cNvSpPr txBox="1"/>
          <p:nvPr/>
        </p:nvSpPr>
        <p:spPr>
          <a:xfrm>
            <a:off x="561173" y="905269"/>
            <a:ext cx="923814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Arial"/>
              </a:rPr>
              <a:t>Open Science / Open Access Australia</a:t>
            </a:r>
          </a:p>
        </p:txBody>
      </p:sp>
    </p:spTree>
    <p:extLst>
      <p:ext uri="{BB962C8B-B14F-4D97-AF65-F5344CB8AC3E}">
        <p14:creationId xmlns:p14="http://schemas.microsoft.com/office/powerpoint/2010/main" val="3157220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ED4F0E9-8833-268B-193D-855727553114}"/>
              </a:ext>
            </a:extLst>
          </p:cNvPr>
          <p:cNvPicPr>
            <a:picLocks noChangeAspect="1"/>
          </p:cNvPicPr>
          <p:nvPr/>
        </p:nvPicPr>
        <p:blipFill>
          <a:blip r:embed="rId2"/>
          <a:stretch>
            <a:fillRect/>
          </a:stretch>
        </p:blipFill>
        <p:spPr>
          <a:xfrm>
            <a:off x="2658532" y="477639"/>
            <a:ext cx="11269803" cy="8452352"/>
          </a:xfrm>
          <a:prstGeom prst="rect">
            <a:avLst/>
          </a:prstGeom>
        </p:spPr>
      </p:pic>
    </p:spTree>
    <p:extLst>
      <p:ext uri="{BB962C8B-B14F-4D97-AF65-F5344CB8AC3E}">
        <p14:creationId xmlns:p14="http://schemas.microsoft.com/office/powerpoint/2010/main" val="906186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958385-5742-9459-E940-A153D26841EE}"/>
              </a:ext>
            </a:extLst>
          </p:cNvPr>
          <p:cNvSpPr>
            <a:spLocks noGrp="1"/>
          </p:cNvSpPr>
          <p:nvPr>
            <p:ph idx="1"/>
          </p:nvPr>
        </p:nvSpPr>
        <p:spPr>
          <a:xfrm>
            <a:off x="914399" y="1822039"/>
            <a:ext cx="12802197" cy="6131129"/>
          </a:xfrm>
        </p:spPr>
        <p:txBody>
          <a:bodyPr vert="horz" lIns="0" tIns="0" rIns="0" bIns="0" rtlCol="0" anchor="t">
            <a:noAutofit/>
          </a:bodyPr>
          <a:lstStyle/>
          <a:p>
            <a:pPr>
              <a:lnSpc>
                <a:spcPct val="150000"/>
              </a:lnSpc>
              <a:buNone/>
            </a:pPr>
            <a:r>
              <a:rPr lang="en-AU" sz="2400" dirty="0">
                <a:cs typeface="Arial"/>
              </a:rPr>
              <a:t>National Health and Medical Research Council (NHMRC) – grant funding</a:t>
            </a:r>
          </a:p>
          <a:p>
            <a:pPr lvl="3">
              <a:lnSpc>
                <a:spcPct val="150000"/>
              </a:lnSpc>
              <a:buNone/>
            </a:pPr>
            <a:r>
              <a:rPr lang="en-AU" sz="2000" b="1" i="1" dirty="0">
                <a:solidFill>
                  <a:schemeClr val="tx1">
                    <a:lumMod val="75000"/>
                    <a:lumOff val="25000"/>
                  </a:schemeClr>
                </a:solidFill>
                <a:effectLst/>
              </a:rPr>
              <a:t>Our Open Access Policy (the Policy) is underpinned by the principle that publicly-funded research</a:t>
            </a:r>
          </a:p>
          <a:p>
            <a:pPr lvl="3">
              <a:lnSpc>
                <a:spcPct val="150000"/>
              </a:lnSpc>
              <a:buNone/>
            </a:pPr>
            <a:r>
              <a:rPr lang="en-AU" sz="2000" b="1" i="1" dirty="0">
                <a:solidFill>
                  <a:schemeClr val="tx1">
                    <a:lumMod val="75000"/>
                    <a:lumOff val="25000"/>
                  </a:schemeClr>
                </a:solidFill>
                <a:effectLst/>
              </a:rPr>
              <a:t>should be shared openly and at the earliest possible opportunity. Open access is about making</a:t>
            </a:r>
          </a:p>
          <a:p>
            <a:pPr lvl="3">
              <a:lnSpc>
                <a:spcPct val="150000"/>
              </a:lnSpc>
              <a:buNone/>
            </a:pPr>
            <a:r>
              <a:rPr lang="en-AU" sz="2000" b="1" i="1" dirty="0">
                <a:solidFill>
                  <a:schemeClr val="tx1">
                    <a:lumMod val="75000"/>
                    <a:lumOff val="25000"/>
                  </a:schemeClr>
                </a:solidFill>
                <a:effectLst/>
              </a:rPr>
              <a:t>research outputs freely available to use and share, which is distinct from simply 'free to read'.</a:t>
            </a:r>
            <a:endParaRPr lang="en-AU" sz="2000" b="0" i="1" dirty="0">
              <a:solidFill>
                <a:schemeClr val="tx1">
                  <a:lumMod val="75000"/>
                  <a:lumOff val="25000"/>
                </a:schemeClr>
              </a:solidFill>
              <a:cs typeface="Arial"/>
            </a:endParaRPr>
          </a:p>
          <a:p>
            <a:pPr marL="342900" indent="-342900">
              <a:lnSpc>
                <a:spcPct val="150000"/>
              </a:lnSpc>
              <a:buFont typeface="Arial" panose="020B0604020202020204" pitchFamily="34" charset="0"/>
              <a:buChar char="•"/>
            </a:pPr>
            <a:r>
              <a:rPr lang="en-AU" sz="2000" b="0" dirty="0">
                <a:cs typeface="Arial"/>
              </a:rPr>
              <a:t>The </a:t>
            </a:r>
            <a:r>
              <a:rPr lang="en-AU" sz="2000" b="0" dirty="0">
                <a:cs typeface="Arial"/>
                <a:hlinkClick r:id="rId2"/>
              </a:rPr>
              <a:t>NHMRC Open Access Policy </a:t>
            </a:r>
            <a:r>
              <a:rPr lang="en-AU" sz="2000" b="0" dirty="0">
                <a:cs typeface="Arial"/>
              </a:rPr>
              <a:t>applies to all peer-reviewed publications supported in whole or in part by NHMRC. Aim of the policy is to mandate open access sharing and use of publications arising from NHMRC-funded research and to strongly encourage open access to data.</a:t>
            </a:r>
          </a:p>
          <a:p>
            <a:pPr marL="342900" indent="-342900">
              <a:lnSpc>
                <a:spcPct val="150000"/>
              </a:lnSpc>
              <a:buFont typeface="Arial" panose="020B0604020202020204" pitchFamily="34" charset="0"/>
              <a:buChar char="•"/>
            </a:pPr>
            <a:r>
              <a:rPr lang="en-AU" sz="2000" b="0" dirty="0">
                <a:cs typeface="Arial"/>
              </a:rPr>
              <a:t>From 1 January 2024 the updated policy applies to </a:t>
            </a:r>
            <a:r>
              <a:rPr lang="en-AU" sz="2000" dirty="0">
                <a:cs typeface="Arial"/>
              </a:rPr>
              <a:t>all research publications</a:t>
            </a:r>
            <a:r>
              <a:rPr lang="en-AU" sz="2000" b="0" dirty="0">
                <a:cs typeface="Arial"/>
              </a:rPr>
              <a:t>, regardless of when the grant was received. Researchers are encouraged to adhere to the </a:t>
            </a:r>
            <a:r>
              <a:rPr lang="en-AU" sz="2000" b="0" dirty="0">
                <a:cs typeface="Arial"/>
                <a:hlinkClick r:id="rId3"/>
              </a:rPr>
              <a:t>F.A.I.R. (Findable, Accessible, Interoperable and Reusable) Principles </a:t>
            </a:r>
            <a:r>
              <a:rPr lang="en-AU" sz="2000" b="0" dirty="0">
                <a:cs typeface="Arial"/>
              </a:rPr>
              <a:t>and </a:t>
            </a:r>
            <a:r>
              <a:rPr lang="en-AU" sz="2000" b="0" dirty="0">
                <a:cs typeface="Arial"/>
                <a:hlinkClick r:id="rId4"/>
              </a:rPr>
              <a:t>CARE Principles for Indigenous Data Governance</a:t>
            </a:r>
            <a:endParaRPr lang="en-AU" sz="2000" b="0" dirty="0">
              <a:cs typeface="Arial"/>
            </a:endParaRPr>
          </a:p>
          <a:p>
            <a:pPr marL="342900" indent="-342900">
              <a:lnSpc>
                <a:spcPct val="150000"/>
              </a:lnSpc>
              <a:buFont typeface="Arial" panose="020B0604020202020204" pitchFamily="34" charset="0"/>
              <a:buChar char="•"/>
            </a:pPr>
            <a:r>
              <a:rPr lang="en-AU" sz="2000" b="0" dirty="0">
                <a:cs typeface="Arial"/>
              </a:rPr>
              <a:t>Publications must be made open access </a:t>
            </a:r>
            <a:r>
              <a:rPr lang="en-AU" sz="2000" dirty="0">
                <a:cs typeface="Arial"/>
              </a:rPr>
              <a:t>immediately upon publication</a:t>
            </a:r>
            <a:r>
              <a:rPr lang="en-AU" sz="2000" b="0" dirty="0">
                <a:cs typeface="Arial"/>
              </a:rPr>
              <a:t>, under a Creative Commons Attribution </a:t>
            </a:r>
            <a:r>
              <a:rPr lang="en-AU" sz="2000" dirty="0">
                <a:cs typeface="Arial"/>
              </a:rPr>
              <a:t>‘CC BY’ licence</a:t>
            </a:r>
            <a:endParaRPr lang="en-AU" sz="2000" b="0" dirty="0">
              <a:cs typeface="Arial"/>
            </a:endParaRPr>
          </a:p>
        </p:txBody>
      </p:sp>
      <p:sp>
        <p:nvSpPr>
          <p:cNvPr id="5" name="Rectangle: Rounded Corners 4">
            <a:extLst>
              <a:ext uri="{FF2B5EF4-FFF2-40B4-BE49-F238E27FC236}">
                <a16:creationId xmlns:a16="http://schemas.microsoft.com/office/drawing/2014/main" id="{3F940047-1958-7AD9-A7CE-222EF249B499}"/>
              </a:ext>
            </a:extLst>
          </p:cNvPr>
          <p:cNvSpPr/>
          <p:nvPr/>
        </p:nvSpPr>
        <p:spPr>
          <a:xfrm>
            <a:off x="-608520" y="782795"/>
            <a:ext cx="12541439" cy="961329"/>
          </a:xfrm>
          <a:prstGeom prst="roundRect">
            <a:avLst>
              <a:gd name="adj" fmla="val 50000"/>
            </a:avLst>
          </a:prstGeom>
          <a:solidFill>
            <a:srgbClr val="D421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defPPr>
              <a:defRPr lang="en-US"/>
            </a:defPPr>
            <a:lvl1pPr marL="0" algn="l" defTabSz="725119" rtl="0" eaLnBrk="1" latinLnBrk="0" hangingPunct="1">
              <a:defRPr sz="2855" kern="1200">
                <a:solidFill>
                  <a:schemeClr val="lt1"/>
                </a:solidFill>
                <a:latin typeface="+mn-lt"/>
                <a:ea typeface="+mn-ea"/>
                <a:cs typeface="+mn-cs"/>
              </a:defRPr>
            </a:lvl1pPr>
            <a:lvl2pPr marL="725119" algn="l" defTabSz="725119" rtl="0" eaLnBrk="1" latinLnBrk="0" hangingPunct="1">
              <a:defRPr sz="2855" kern="1200">
                <a:solidFill>
                  <a:schemeClr val="lt1"/>
                </a:solidFill>
                <a:latin typeface="+mn-lt"/>
                <a:ea typeface="+mn-ea"/>
                <a:cs typeface="+mn-cs"/>
              </a:defRPr>
            </a:lvl2pPr>
            <a:lvl3pPr marL="1450238" algn="l" defTabSz="725119" rtl="0" eaLnBrk="1" latinLnBrk="0" hangingPunct="1">
              <a:defRPr sz="2855" kern="1200">
                <a:solidFill>
                  <a:schemeClr val="lt1"/>
                </a:solidFill>
                <a:latin typeface="+mn-lt"/>
                <a:ea typeface="+mn-ea"/>
                <a:cs typeface="+mn-cs"/>
              </a:defRPr>
            </a:lvl3pPr>
            <a:lvl4pPr marL="2175358" algn="l" defTabSz="725119" rtl="0" eaLnBrk="1" latinLnBrk="0" hangingPunct="1">
              <a:defRPr sz="2855" kern="1200">
                <a:solidFill>
                  <a:schemeClr val="lt1"/>
                </a:solidFill>
                <a:latin typeface="+mn-lt"/>
                <a:ea typeface="+mn-ea"/>
                <a:cs typeface="+mn-cs"/>
              </a:defRPr>
            </a:lvl4pPr>
            <a:lvl5pPr marL="2900477" algn="l" defTabSz="725119" rtl="0" eaLnBrk="1" latinLnBrk="0" hangingPunct="1">
              <a:defRPr sz="2855" kern="1200">
                <a:solidFill>
                  <a:schemeClr val="lt1"/>
                </a:solidFill>
                <a:latin typeface="+mn-lt"/>
                <a:ea typeface="+mn-ea"/>
                <a:cs typeface="+mn-cs"/>
              </a:defRPr>
            </a:lvl5pPr>
            <a:lvl6pPr marL="3625596" algn="l" defTabSz="725119" rtl="0" eaLnBrk="1" latinLnBrk="0" hangingPunct="1">
              <a:defRPr sz="2855" kern="1200">
                <a:solidFill>
                  <a:schemeClr val="lt1"/>
                </a:solidFill>
                <a:latin typeface="+mn-lt"/>
                <a:ea typeface="+mn-ea"/>
                <a:cs typeface="+mn-cs"/>
              </a:defRPr>
            </a:lvl6pPr>
            <a:lvl7pPr marL="4350715" algn="l" defTabSz="725119" rtl="0" eaLnBrk="1" latinLnBrk="0" hangingPunct="1">
              <a:defRPr sz="2855" kern="1200">
                <a:solidFill>
                  <a:schemeClr val="lt1"/>
                </a:solidFill>
                <a:latin typeface="+mn-lt"/>
                <a:ea typeface="+mn-ea"/>
                <a:cs typeface="+mn-cs"/>
              </a:defRPr>
            </a:lvl7pPr>
            <a:lvl8pPr marL="5075834" algn="l" defTabSz="725119" rtl="0" eaLnBrk="1" latinLnBrk="0" hangingPunct="1">
              <a:defRPr sz="2855" kern="1200">
                <a:solidFill>
                  <a:schemeClr val="lt1"/>
                </a:solidFill>
                <a:latin typeface="+mn-lt"/>
                <a:ea typeface="+mn-ea"/>
                <a:cs typeface="+mn-cs"/>
              </a:defRPr>
            </a:lvl8pPr>
            <a:lvl9pPr marL="5800954" algn="l" defTabSz="725119" rtl="0" eaLnBrk="1" latinLnBrk="0" hangingPunct="1">
              <a:defRPr sz="2855" kern="1200">
                <a:solidFill>
                  <a:schemeClr val="lt1"/>
                </a:solidFill>
                <a:latin typeface="+mn-lt"/>
                <a:ea typeface="+mn-ea"/>
                <a:cs typeface="+mn-cs"/>
              </a:defRPr>
            </a:lvl9pPr>
          </a:lstStyle>
          <a:p>
            <a:pPr algn="r"/>
            <a:endParaRPr lang="en-AU" sz="5000" b="1" dirty="0"/>
          </a:p>
        </p:txBody>
      </p:sp>
      <p:sp>
        <p:nvSpPr>
          <p:cNvPr id="7" name="TextBox 6">
            <a:extLst>
              <a:ext uri="{FF2B5EF4-FFF2-40B4-BE49-F238E27FC236}">
                <a16:creationId xmlns:a16="http://schemas.microsoft.com/office/drawing/2014/main" id="{6A677E2E-3FD7-765D-FED1-9FF112FCF5CF}"/>
              </a:ext>
            </a:extLst>
          </p:cNvPr>
          <p:cNvSpPr txBox="1"/>
          <p:nvPr/>
        </p:nvSpPr>
        <p:spPr>
          <a:xfrm>
            <a:off x="561173" y="905269"/>
            <a:ext cx="923814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Arial"/>
              </a:rPr>
              <a:t>Open Science / Open Access Australia</a:t>
            </a:r>
          </a:p>
        </p:txBody>
      </p:sp>
    </p:spTree>
    <p:extLst>
      <p:ext uri="{BB962C8B-B14F-4D97-AF65-F5344CB8AC3E}">
        <p14:creationId xmlns:p14="http://schemas.microsoft.com/office/powerpoint/2010/main" val="277453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958385-5742-9459-E940-A153D26841EE}"/>
              </a:ext>
            </a:extLst>
          </p:cNvPr>
          <p:cNvSpPr>
            <a:spLocks noGrp="1"/>
          </p:cNvSpPr>
          <p:nvPr>
            <p:ph idx="1"/>
          </p:nvPr>
        </p:nvSpPr>
        <p:spPr>
          <a:xfrm>
            <a:off x="914399" y="1822039"/>
            <a:ext cx="12802197" cy="6131129"/>
          </a:xfrm>
        </p:spPr>
        <p:txBody>
          <a:bodyPr vert="horz" lIns="0" tIns="0" rIns="0" bIns="0" rtlCol="0" anchor="t">
            <a:noAutofit/>
          </a:bodyPr>
          <a:lstStyle/>
          <a:p>
            <a:pPr>
              <a:lnSpc>
                <a:spcPct val="150000"/>
              </a:lnSpc>
              <a:buNone/>
            </a:pPr>
            <a:r>
              <a:rPr lang="en-AU" sz="2400" dirty="0">
                <a:cs typeface="Arial"/>
              </a:rPr>
              <a:t>Australian Research Council (ARC) – grant funding schemes</a:t>
            </a:r>
          </a:p>
          <a:p>
            <a:pPr algn="l"/>
            <a:r>
              <a:rPr lang="en-AU" sz="2000" b="0" i="0" dirty="0">
                <a:solidFill>
                  <a:srgbClr val="212529"/>
                </a:solidFill>
                <a:effectLst/>
              </a:rPr>
              <a:t>The ARC supports the highest-quality fundamental and applied research and research training &amp; encourages national competition across all disciplines outside of clinical and other medical research. </a:t>
            </a:r>
          </a:p>
          <a:p>
            <a:pPr algn="l"/>
            <a:r>
              <a:rPr lang="en-AU" sz="2000" b="0" dirty="0">
                <a:solidFill>
                  <a:srgbClr val="212529"/>
                </a:solidFill>
              </a:rPr>
              <a:t>ARC </a:t>
            </a:r>
            <a:r>
              <a:rPr lang="en-AU" sz="2000" b="0" i="0" dirty="0">
                <a:solidFill>
                  <a:srgbClr val="212529"/>
                </a:solidFill>
                <a:effectLst/>
              </a:rPr>
              <a:t>advise the Government on research matters and administer the </a:t>
            </a:r>
            <a:r>
              <a:rPr lang="en-AU" sz="2000" b="0" i="0" u="sng" dirty="0">
                <a:solidFill>
                  <a:srgbClr val="005A7A"/>
                </a:solidFill>
                <a:effectLst/>
                <a:hlinkClick r:id="rId2"/>
              </a:rPr>
              <a:t>National Competitive Grants Program (NCGP)</a:t>
            </a:r>
            <a:r>
              <a:rPr lang="en-AU" sz="2000" b="0" i="0" dirty="0">
                <a:solidFill>
                  <a:srgbClr val="212529"/>
                </a:solidFill>
                <a:effectLst/>
              </a:rPr>
              <a:t>, delivering around $800 million per year to the most dynamic researchers in Australia.</a:t>
            </a:r>
          </a:p>
          <a:p>
            <a:pPr algn="l"/>
            <a:r>
              <a:rPr lang="en-AU" sz="2000" b="0" i="0" dirty="0">
                <a:solidFill>
                  <a:srgbClr val="212529"/>
                </a:solidFill>
                <a:effectLst/>
              </a:rPr>
              <a:t>ARC grants are competitively awarded to individuals, research teams and large-scale centres through 2 broad arms: the </a:t>
            </a:r>
            <a:r>
              <a:rPr lang="en-AU" sz="2000" b="0" i="1" u="sng" dirty="0">
                <a:solidFill>
                  <a:srgbClr val="005A7A"/>
                </a:solidFill>
                <a:effectLst/>
                <a:hlinkClick r:id="rId3"/>
              </a:rPr>
              <a:t>Discovery Program</a:t>
            </a:r>
            <a:r>
              <a:rPr lang="en-AU" sz="2000" b="0" i="0" dirty="0">
                <a:solidFill>
                  <a:srgbClr val="212529"/>
                </a:solidFill>
                <a:effectLst/>
              </a:rPr>
              <a:t>, which supports individuals and small teams, and the</a:t>
            </a:r>
            <a:r>
              <a:rPr lang="en-AU" sz="2000" b="0" i="1" dirty="0">
                <a:solidFill>
                  <a:srgbClr val="212529"/>
                </a:solidFill>
                <a:effectLst/>
              </a:rPr>
              <a:t> </a:t>
            </a:r>
            <a:r>
              <a:rPr lang="en-AU" sz="2000" b="0" i="1" u="sng" dirty="0">
                <a:solidFill>
                  <a:srgbClr val="005A7A"/>
                </a:solidFill>
                <a:effectLst/>
                <a:hlinkClick r:id="rId4"/>
              </a:rPr>
              <a:t>Linkage Program</a:t>
            </a:r>
            <a:r>
              <a:rPr lang="en-AU" sz="2000" b="0" i="0" dirty="0">
                <a:solidFill>
                  <a:srgbClr val="212529"/>
                </a:solidFill>
                <a:effectLst/>
              </a:rPr>
              <a:t>, which creates links between universities, industry and other partners.</a:t>
            </a:r>
          </a:p>
          <a:p>
            <a:pPr algn="l"/>
            <a:r>
              <a:rPr lang="en-AU" sz="2000" b="0" i="0" dirty="0">
                <a:solidFill>
                  <a:srgbClr val="212529"/>
                </a:solidFill>
                <a:effectLst/>
              </a:rPr>
              <a:t>ARC deliver </a:t>
            </a:r>
            <a:r>
              <a:rPr lang="en-AU" sz="2000" b="0" i="1" u="sng" dirty="0">
                <a:solidFill>
                  <a:srgbClr val="005A7A"/>
                </a:solidFill>
                <a:effectLst/>
                <a:hlinkClick r:id="rId5"/>
              </a:rPr>
              <a:t>Excellence in Research for Australia (ERA)</a:t>
            </a:r>
            <a:r>
              <a:rPr lang="en-AU" sz="2000" b="0" i="0" dirty="0">
                <a:solidFill>
                  <a:srgbClr val="212529"/>
                </a:solidFill>
                <a:effectLst/>
              </a:rPr>
              <a:t>, which assesses research quality within Australia's higher education institutions. </a:t>
            </a:r>
          </a:p>
          <a:p>
            <a:pPr algn="l"/>
            <a:r>
              <a:rPr lang="en-AU" sz="2000" b="0" dirty="0">
                <a:solidFill>
                  <a:srgbClr val="212529"/>
                </a:solidFill>
              </a:rPr>
              <a:t>ARC administer the </a:t>
            </a:r>
            <a:r>
              <a:rPr lang="en-AU" sz="2000" b="0" i="1" u="sng" dirty="0">
                <a:solidFill>
                  <a:srgbClr val="005A7A"/>
                </a:solidFill>
                <a:effectLst/>
                <a:hlinkClick r:id="rId6"/>
              </a:rPr>
              <a:t>Engagement and Impact Assessment</a:t>
            </a:r>
            <a:r>
              <a:rPr lang="en-AU" sz="2000" b="0" i="1" dirty="0">
                <a:solidFill>
                  <a:srgbClr val="212529"/>
                </a:solidFill>
                <a:effectLst/>
              </a:rPr>
              <a:t>, </a:t>
            </a:r>
            <a:r>
              <a:rPr lang="en-AU" sz="2000" b="0" i="0" dirty="0">
                <a:solidFill>
                  <a:srgbClr val="212529"/>
                </a:solidFill>
                <a:effectLst/>
              </a:rPr>
              <a:t>(EI) which evaluates the engagement of researchers with end-users and shows how universities are translating their research into economic, social, environmental, cultural and other public good.</a:t>
            </a:r>
          </a:p>
        </p:txBody>
      </p:sp>
      <p:sp>
        <p:nvSpPr>
          <p:cNvPr id="5" name="Rectangle: Rounded Corners 4">
            <a:extLst>
              <a:ext uri="{FF2B5EF4-FFF2-40B4-BE49-F238E27FC236}">
                <a16:creationId xmlns:a16="http://schemas.microsoft.com/office/drawing/2014/main" id="{3F940047-1958-7AD9-A7CE-222EF249B499}"/>
              </a:ext>
            </a:extLst>
          </p:cNvPr>
          <p:cNvSpPr/>
          <p:nvPr/>
        </p:nvSpPr>
        <p:spPr>
          <a:xfrm>
            <a:off x="-608520" y="782795"/>
            <a:ext cx="12541439" cy="961329"/>
          </a:xfrm>
          <a:prstGeom prst="roundRect">
            <a:avLst>
              <a:gd name="adj" fmla="val 50000"/>
            </a:avLst>
          </a:prstGeom>
          <a:solidFill>
            <a:srgbClr val="D421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defPPr>
              <a:defRPr lang="en-US"/>
            </a:defPPr>
            <a:lvl1pPr marL="0" algn="l" defTabSz="725119" rtl="0" eaLnBrk="1" latinLnBrk="0" hangingPunct="1">
              <a:defRPr sz="2855" kern="1200">
                <a:solidFill>
                  <a:schemeClr val="lt1"/>
                </a:solidFill>
                <a:latin typeface="+mn-lt"/>
                <a:ea typeface="+mn-ea"/>
                <a:cs typeface="+mn-cs"/>
              </a:defRPr>
            </a:lvl1pPr>
            <a:lvl2pPr marL="725119" algn="l" defTabSz="725119" rtl="0" eaLnBrk="1" latinLnBrk="0" hangingPunct="1">
              <a:defRPr sz="2855" kern="1200">
                <a:solidFill>
                  <a:schemeClr val="lt1"/>
                </a:solidFill>
                <a:latin typeface="+mn-lt"/>
                <a:ea typeface="+mn-ea"/>
                <a:cs typeface="+mn-cs"/>
              </a:defRPr>
            </a:lvl2pPr>
            <a:lvl3pPr marL="1450238" algn="l" defTabSz="725119" rtl="0" eaLnBrk="1" latinLnBrk="0" hangingPunct="1">
              <a:defRPr sz="2855" kern="1200">
                <a:solidFill>
                  <a:schemeClr val="lt1"/>
                </a:solidFill>
                <a:latin typeface="+mn-lt"/>
                <a:ea typeface="+mn-ea"/>
                <a:cs typeface="+mn-cs"/>
              </a:defRPr>
            </a:lvl3pPr>
            <a:lvl4pPr marL="2175358" algn="l" defTabSz="725119" rtl="0" eaLnBrk="1" latinLnBrk="0" hangingPunct="1">
              <a:defRPr sz="2855" kern="1200">
                <a:solidFill>
                  <a:schemeClr val="lt1"/>
                </a:solidFill>
                <a:latin typeface="+mn-lt"/>
                <a:ea typeface="+mn-ea"/>
                <a:cs typeface="+mn-cs"/>
              </a:defRPr>
            </a:lvl4pPr>
            <a:lvl5pPr marL="2900477" algn="l" defTabSz="725119" rtl="0" eaLnBrk="1" latinLnBrk="0" hangingPunct="1">
              <a:defRPr sz="2855" kern="1200">
                <a:solidFill>
                  <a:schemeClr val="lt1"/>
                </a:solidFill>
                <a:latin typeface="+mn-lt"/>
                <a:ea typeface="+mn-ea"/>
                <a:cs typeface="+mn-cs"/>
              </a:defRPr>
            </a:lvl5pPr>
            <a:lvl6pPr marL="3625596" algn="l" defTabSz="725119" rtl="0" eaLnBrk="1" latinLnBrk="0" hangingPunct="1">
              <a:defRPr sz="2855" kern="1200">
                <a:solidFill>
                  <a:schemeClr val="lt1"/>
                </a:solidFill>
                <a:latin typeface="+mn-lt"/>
                <a:ea typeface="+mn-ea"/>
                <a:cs typeface="+mn-cs"/>
              </a:defRPr>
            </a:lvl6pPr>
            <a:lvl7pPr marL="4350715" algn="l" defTabSz="725119" rtl="0" eaLnBrk="1" latinLnBrk="0" hangingPunct="1">
              <a:defRPr sz="2855" kern="1200">
                <a:solidFill>
                  <a:schemeClr val="lt1"/>
                </a:solidFill>
                <a:latin typeface="+mn-lt"/>
                <a:ea typeface="+mn-ea"/>
                <a:cs typeface="+mn-cs"/>
              </a:defRPr>
            </a:lvl7pPr>
            <a:lvl8pPr marL="5075834" algn="l" defTabSz="725119" rtl="0" eaLnBrk="1" latinLnBrk="0" hangingPunct="1">
              <a:defRPr sz="2855" kern="1200">
                <a:solidFill>
                  <a:schemeClr val="lt1"/>
                </a:solidFill>
                <a:latin typeface="+mn-lt"/>
                <a:ea typeface="+mn-ea"/>
                <a:cs typeface="+mn-cs"/>
              </a:defRPr>
            </a:lvl8pPr>
            <a:lvl9pPr marL="5800954" algn="l" defTabSz="725119" rtl="0" eaLnBrk="1" latinLnBrk="0" hangingPunct="1">
              <a:defRPr sz="2855" kern="1200">
                <a:solidFill>
                  <a:schemeClr val="lt1"/>
                </a:solidFill>
                <a:latin typeface="+mn-lt"/>
                <a:ea typeface="+mn-ea"/>
                <a:cs typeface="+mn-cs"/>
              </a:defRPr>
            </a:lvl9pPr>
          </a:lstStyle>
          <a:p>
            <a:pPr algn="r"/>
            <a:endParaRPr lang="en-AU" sz="5000" b="1" dirty="0"/>
          </a:p>
        </p:txBody>
      </p:sp>
      <p:sp>
        <p:nvSpPr>
          <p:cNvPr id="7" name="TextBox 6">
            <a:extLst>
              <a:ext uri="{FF2B5EF4-FFF2-40B4-BE49-F238E27FC236}">
                <a16:creationId xmlns:a16="http://schemas.microsoft.com/office/drawing/2014/main" id="{6A677E2E-3FD7-765D-FED1-9FF112FCF5CF}"/>
              </a:ext>
            </a:extLst>
          </p:cNvPr>
          <p:cNvSpPr txBox="1"/>
          <p:nvPr/>
        </p:nvSpPr>
        <p:spPr>
          <a:xfrm>
            <a:off x="561173" y="905269"/>
            <a:ext cx="923814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Arial"/>
              </a:rPr>
              <a:t>Open Science / Open Access Australia</a:t>
            </a:r>
          </a:p>
        </p:txBody>
      </p:sp>
    </p:spTree>
    <p:extLst>
      <p:ext uri="{BB962C8B-B14F-4D97-AF65-F5344CB8AC3E}">
        <p14:creationId xmlns:p14="http://schemas.microsoft.com/office/powerpoint/2010/main" val="777244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958385-5742-9459-E940-A153D26841EE}"/>
              </a:ext>
            </a:extLst>
          </p:cNvPr>
          <p:cNvSpPr>
            <a:spLocks noGrp="1"/>
          </p:cNvSpPr>
          <p:nvPr>
            <p:ph idx="1"/>
          </p:nvPr>
        </p:nvSpPr>
        <p:spPr>
          <a:xfrm>
            <a:off x="914399" y="1822039"/>
            <a:ext cx="12802197" cy="6131129"/>
          </a:xfrm>
        </p:spPr>
        <p:txBody>
          <a:bodyPr vert="horz" lIns="0" tIns="0" rIns="0" bIns="0" rtlCol="0" anchor="t">
            <a:noAutofit/>
          </a:bodyPr>
          <a:lstStyle/>
          <a:p>
            <a:pPr>
              <a:lnSpc>
                <a:spcPct val="150000"/>
              </a:lnSpc>
              <a:buNone/>
            </a:pPr>
            <a:r>
              <a:rPr lang="en-AU" sz="2000" dirty="0">
                <a:cs typeface="Arial"/>
              </a:rPr>
              <a:t>Australian Research Data Commons (ARDC) Research Data Australia</a:t>
            </a:r>
          </a:p>
          <a:p>
            <a:pPr algn="l"/>
            <a:r>
              <a:rPr lang="en-AU" sz="2000" b="1" i="0" dirty="0">
                <a:effectLst/>
              </a:rPr>
              <a:t>The ARDC is Australia’s leading research data infrastructure facility. </a:t>
            </a:r>
          </a:p>
          <a:p>
            <a:pPr algn="l"/>
            <a:r>
              <a:rPr lang="en-AU" sz="2000" b="0" i="0" dirty="0">
                <a:solidFill>
                  <a:srgbClr val="212529"/>
                </a:solidFill>
                <a:effectLst/>
              </a:rPr>
              <a:t>An </a:t>
            </a:r>
            <a:r>
              <a:rPr lang="en-AU" sz="2000" b="0" i="0" dirty="0">
                <a:solidFill>
                  <a:srgbClr val="212529"/>
                </a:solidFill>
                <a:effectLst/>
                <a:hlinkClick r:id="rId2"/>
              </a:rPr>
              <a:t>Open Research Toolkit </a:t>
            </a:r>
            <a:r>
              <a:rPr lang="en-AU" sz="2000" b="0" i="0" dirty="0">
                <a:solidFill>
                  <a:srgbClr val="212529"/>
                </a:solidFill>
                <a:effectLst/>
              </a:rPr>
              <a:t>was </a:t>
            </a:r>
            <a:r>
              <a:rPr lang="en-AU" sz="2000" b="0" i="0" dirty="0">
                <a:effectLst/>
              </a:rPr>
              <a:t>created by the Open Research Working Group, comprising representatives of the Australasian Research Management Society (ARMS) and the Council of Australian University Librarians (CAUL), with the support from others in the research management community, including the ARDC.</a:t>
            </a:r>
          </a:p>
          <a:p>
            <a:pPr algn="l"/>
            <a:r>
              <a:rPr lang="en-AU" sz="2000" b="0" i="0" dirty="0">
                <a:effectLst/>
              </a:rPr>
              <a:t>The Toolkit contains information, resources and good practice examples related to all aspects of open research, including policy, governance, pathways and processes. </a:t>
            </a:r>
          </a:p>
          <a:p>
            <a:pPr algn="l"/>
            <a:r>
              <a:rPr lang="en-AU" sz="2000" b="0" i="0" dirty="0">
                <a:effectLst/>
              </a:rPr>
              <a:t>The ARDC was especially involved in creating the Toolkit sections on </a:t>
            </a:r>
            <a:r>
              <a:rPr lang="en-AU" sz="2000" b="0" i="0" u="sng" dirty="0">
                <a:solidFill>
                  <a:srgbClr val="8E489B"/>
                </a:solidFill>
                <a:effectLst/>
                <a:hlinkClick r:id="rId3"/>
              </a:rPr>
              <a:t>FAIR data</a:t>
            </a:r>
            <a:r>
              <a:rPr lang="en-AU" sz="2000" b="0" i="0" dirty="0">
                <a:effectLst/>
              </a:rPr>
              <a:t> and </a:t>
            </a:r>
            <a:r>
              <a:rPr lang="en-AU" sz="2000" b="0" i="0" u="sng" dirty="0">
                <a:solidFill>
                  <a:srgbClr val="8E489B"/>
                </a:solidFill>
                <a:effectLst/>
                <a:hlinkClick r:id="rId4"/>
              </a:rPr>
              <a:t>FAIR software</a:t>
            </a:r>
            <a:r>
              <a:rPr lang="en-AU" sz="2000" b="0" i="0" dirty="0">
                <a:effectLst/>
              </a:rPr>
              <a:t>, pointing to existing policy, guidance and examples. FAIR data and FAIR software are crucial elements in ensuring the research process is open and reproducible.</a:t>
            </a:r>
          </a:p>
          <a:p>
            <a:pPr algn="l"/>
            <a:r>
              <a:rPr lang="en-AU" sz="2000" b="0" i="0" dirty="0">
                <a:effectLst/>
              </a:rPr>
              <a:t>The ARDC strongly supports the </a:t>
            </a:r>
            <a:r>
              <a:rPr lang="en-AU" sz="2000" b="0" i="0" u="sng" dirty="0">
                <a:solidFill>
                  <a:srgbClr val="8E489B"/>
                </a:solidFill>
                <a:effectLst/>
                <a:hlinkClick r:id="rId5"/>
              </a:rPr>
              <a:t>FAIR principles</a:t>
            </a:r>
            <a:r>
              <a:rPr lang="en-AU" sz="2000" b="0" i="0" dirty="0">
                <a:effectLst/>
              </a:rPr>
              <a:t> and believes in making data and software ‘Open where possible, only closed where necessary’.</a:t>
            </a:r>
          </a:p>
        </p:txBody>
      </p:sp>
      <p:sp>
        <p:nvSpPr>
          <p:cNvPr id="5" name="Rectangle: Rounded Corners 4">
            <a:extLst>
              <a:ext uri="{FF2B5EF4-FFF2-40B4-BE49-F238E27FC236}">
                <a16:creationId xmlns:a16="http://schemas.microsoft.com/office/drawing/2014/main" id="{3F940047-1958-7AD9-A7CE-222EF249B499}"/>
              </a:ext>
            </a:extLst>
          </p:cNvPr>
          <p:cNvSpPr/>
          <p:nvPr/>
        </p:nvSpPr>
        <p:spPr>
          <a:xfrm>
            <a:off x="-608520" y="782795"/>
            <a:ext cx="12541439" cy="961329"/>
          </a:xfrm>
          <a:prstGeom prst="roundRect">
            <a:avLst>
              <a:gd name="adj" fmla="val 50000"/>
            </a:avLst>
          </a:prstGeom>
          <a:solidFill>
            <a:srgbClr val="D421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defPPr>
              <a:defRPr lang="en-US"/>
            </a:defPPr>
            <a:lvl1pPr marL="0" algn="l" defTabSz="725119" rtl="0" eaLnBrk="1" latinLnBrk="0" hangingPunct="1">
              <a:defRPr sz="2855" kern="1200">
                <a:solidFill>
                  <a:schemeClr val="lt1"/>
                </a:solidFill>
                <a:latin typeface="+mn-lt"/>
                <a:ea typeface="+mn-ea"/>
                <a:cs typeface="+mn-cs"/>
              </a:defRPr>
            </a:lvl1pPr>
            <a:lvl2pPr marL="725119" algn="l" defTabSz="725119" rtl="0" eaLnBrk="1" latinLnBrk="0" hangingPunct="1">
              <a:defRPr sz="2855" kern="1200">
                <a:solidFill>
                  <a:schemeClr val="lt1"/>
                </a:solidFill>
                <a:latin typeface="+mn-lt"/>
                <a:ea typeface="+mn-ea"/>
                <a:cs typeface="+mn-cs"/>
              </a:defRPr>
            </a:lvl2pPr>
            <a:lvl3pPr marL="1450238" algn="l" defTabSz="725119" rtl="0" eaLnBrk="1" latinLnBrk="0" hangingPunct="1">
              <a:defRPr sz="2855" kern="1200">
                <a:solidFill>
                  <a:schemeClr val="lt1"/>
                </a:solidFill>
                <a:latin typeface="+mn-lt"/>
                <a:ea typeface="+mn-ea"/>
                <a:cs typeface="+mn-cs"/>
              </a:defRPr>
            </a:lvl3pPr>
            <a:lvl4pPr marL="2175358" algn="l" defTabSz="725119" rtl="0" eaLnBrk="1" latinLnBrk="0" hangingPunct="1">
              <a:defRPr sz="2855" kern="1200">
                <a:solidFill>
                  <a:schemeClr val="lt1"/>
                </a:solidFill>
                <a:latin typeface="+mn-lt"/>
                <a:ea typeface="+mn-ea"/>
                <a:cs typeface="+mn-cs"/>
              </a:defRPr>
            </a:lvl4pPr>
            <a:lvl5pPr marL="2900477" algn="l" defTabSz="725119" rtl="0" eaLnBrk="1" latinLnBrk="0" hangingPunct="1">
              <a:defRPr sz="2855" kern="1200">
                <a:solidFill>
                  <a:schemeClr val="lt1"/>
                </a:solidFill>
                <a:latin typeface="+mn-lt"/>
                <a:ea typeface="+mn-ea"/>
                <a:cs typeface="+mn-cs"/>
              </a:defRPr>
            </a:lvl5pPr>
            <a:lvl6pPr marL="3625596" algn="l" defTabSz="725119" rtl="0" eaLnBrk="1" latinLnBrk="0" hangingPunct="1">
              <a:defRPr sz="2855" kern="1200">
                <a:solidFill>
                  <a:schemeClr val="lt1"/>
                </a:solidFill>
                <a:latin typeface="+mn-lt"/>
                <a:ea typeface="+mn-ea"/>
                <a:cs typeface="+mn-cs"/>
              </a:defRPr>
            </a:lvl6pPr>
            <a:lvl7pPr marL="4350715" algn="l" defTabSz="725119" rtl="0" eaLnBrk="1" latinLnBrk="0" hangingPunct="1">
              <a:defRPr sz="2855" kern="1200">
                <a:solidFill>
                  <a:schemeClr val="lt1"/>
                </a:solidFill>
                <a:latin typeface="+mn-lt"/>
                <a:ea typeface="+mn-ea"/>
                <a:cs typeface="+mn-cs"/>
              </a:defRPr>
            </a:lvl7pPr>
            <a:lvl8pPr marL="5075834" algn="l" defTabSz="725119" rtl="0" eaLnBrk="1" latinLnBrk="0" hangingPunct="1">
              <a:defRPr sz="2855" kern="1200">
                <a:solidFill>
                  <a:schemeClr val="lt1"/>
                </a:solidFill>
                <a:latin typeface="+mn-lt"/>
                <a:ea typeface="+mn-ea"/>
                <a:cs typeface="+mn-cs"/>
              </a:defRPr>
            </a:lvl8pPr>
            <a:lvl9pPr marL="5800954" algn="l" defTabSz="725119" rtl="0" eaLnBrk="1" latinLnBrk="0" hangingPunct="1">
              <a:defRPr sz="2855" kern="1200">
                <a:solidFill>
                  <a:schemeClr val="lt1"/>
                </a:solidFill>
                <a:latin typeface="+mn-lt"/>
                <a:ea typeface="+mn-ea"/>
                <a:cs typeface="+mn-cs"/>
              </a:defRPr>
            </a:lvl9pPr>
          </a:lstStyle>
          <a:p>
            <a:pPr algn="r"/>
            <a:endParaRPr lang="en-AU" sz="5000" b="1" dirty="0"/>
          </a:p>
        </p:txBody>
      </p:sp>
      <p:sp>
        <p:nvSpPr>
          <p:cNvPr id="7" name="TextBox 6">
            <a:extLst>
              <a:ext uri="{FF2B5EF4-FFF2-40B4-BE49-F238E27FC236}">
                <a16:creationId xmlns:a16="http://schemas.microsoft.com/office/drawing/2014/main" id="{6A677E2E-3FD7-765D-FED1-9FF112FCF5CF}"/>
              </a:ext>
            </a:extLst>
          </p:cNvPr>
          <p:cNvSpPr txBox="1"/>
          <p:nvPr/>
        </p:nvSpPr>
        <p:spPr>
          <a:xfrm>
            <a:off x="561173" y="905269"/>
            <a:ext cx="923814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Arial"/>
              </a:rPr>
              <a:t>Open Science / Open Access Australia</a:t>
            </a:r>
          </a:p>
        </p:txBody>
      </p:sp>
    </p:spTree>
    <p:extLst>
      <p:ext uri="{BB962C8B-B14F-4D97-AF65-F5344CB8AC3E}">
        <p14:creationId xmlns:p14="http://schemas.microsoft.com/office/powerpoint/2010/main" val="532510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958385-5742-9459-E940-A153D26841EE}"/>
              </a:ext>
            </a:extLst>
          </p:cNvPr>
          <p:cNvSpPr>
            <a:spLocks noGrp="1"/>
          </p:cNvSpPr>
          <p:nvPr>
            <p:ph idx="1"/>
          </p:nvPr>
        </p:nvSpPr>
        <p:spPr>
          <a:xfrm>
            <a:off x="914399" y="1822039"/>
            <a:ext cx="12802197" cy="6131129"/>
          </a:xfrm>
        </p:spPr>
        <p:txBody>
          <a:bodyPr vert="horz" lIns="0" tIns="0" rIns="0" bIns="0" rtlCol="0" anchor="t">
            <a:noAutofit/>
          </a:bodyPr>
          <a:lstStyle/>
          <a:p>
            <a:pPr algn="l"/>
            <a:r>
              <a:rPr lang="en-AU" sz="2000" b="0" i="0" dirty="0">
                <a:solidFill>
                  <a:srgbClr val="102535"/>
                </a:solidFill>
                <a:effectLst/>
                <a:latin typeface="Arial" panose="020B0604020202020204" pitchFamily="34" charset="0"/>
              </a:rPr>
              <a:t>The University is committed to generating world-class research with tangible outputs of global significance and engaging with the community to make research accessible to more people. </a:t>
            </a:r>
          </a:p>
          <a:p>
            <a:pPr algn="l"/>
            <a:r>
              <a:rPr lang="en-AU" sz="2000" b="0" dirty="0">
                <a:solidFill>
                  <a:srgbClr val="102535"/>
                </a:solidFill>
                <a:latin typeface="Arial" panose="020B0604020202020204" pitchFamily="34" charset="0"/>
              </a:rPr>
              <a:t>It has an </a:t>
            </a:r>
            <a:r>
              <a:rPr lang="en-AU" sz="2000" b="0" i="0" dirty="0">
                <a:solidFill>
                  <a:srgbClr val="102535"/>
                </a:solidFill>
                <a:effectLst/>
                <a:latin typeface="Arial" panose="020B0604020202020204" pitchFamily="34" charset="0"/>
                <a:hlinkClick r:id="rId2"/>
              </a:rPr>
              <a:t>Open Access Policy which mandates the deposit of University Research Outputs</a:t>
            </a:r>
            <a:r>
              <a:rPr lang="en-AU" sz="2000" b="0" i="0" dirty="0">
                <a:solidFill>
                  <a:srgbClr val="102535"/>
                </a:solidFill>
                <a:effectLst/>
                <a:latin typeface="Arial" panose="020B0604020202020204" pitchFamily="34" charset="0"/>
              </a:rPr>
              <a:t>.</a:t>
            </a:r>
          </a:p>
          <a:p>
            <a:r>
              <a:rPr lang="en-AU" sz="1200" dirty="0"/>
              <a:t/>
            </a:r>
            <a:br>
              <a:rPr lang="en-AU" sz="1200" dirty="0"/>
            </a:br>
            <a:r>
              <a:rPr lang="en-AU" sz="2000" b="0" i="0" dirty="0">
                <a:solidFill>
                  <a:srgbClr val="102535"/>
                </a:solidFill>
                <a:effectLst/>
              </a:rPr>
              <a:t>University of Adelaide supports the findability of resources through its </a:t>
            </a:r>
            <a:r>
              <a:rPr lang="en-AU" sz="2000" b="0" i="0" u="sng" dirty="0">
                <a:solidFill>
                  <a:srgbClr val="005A9C"/>
                </a:solidFill>
                <a:effectLst/>
                <a:hlinkClick r:id="rId3"/>
              </a:rPr>
              <a:t>digital repository Adelaide Research &amp; Scholarship</a:t>
            </a:r>
            <a:r>
              <a:rPr lang="en-AU" sz="2000" b="0" i="0" dirty="0">
                <a:solidFill>
                  <a:srgbClr val="102535"/>
                </a:solidFill>
                <a:effectLst/>
              </a:rPr>
              <a:t> and the online repository </a:t>
            </a:r>
            <a:r>
              <a:rPr lang="en-AU" sz="2000" b="0" i="0" u="sng" dirty="0">
                <a:solidFill>
                  <a:srgbClr val="005A9C"/>
                </a:solidFill>
                <a:effectLst/>
                <a:hlinkClick r:id="rId4"/>
              </a:rPr>
              <a:t>Figshare.</a:t>
            </a:r>
            <a:r>
              <a:rPr lang="en-AU" sz="2000" b="0" i="0" dirty="0">
                <a:solidFill>
                  <a:srgbClr val="102535"/>
                </a:solidFill>
                <a:effectLst/>
              </a:rPr>
              <a:t> You are encouraged to deposit your work in these systems, or other discipline related repositories, with stable identifiers and metadata.</a:t>
            </a:r>
            <a:endParaRPr lang="en-AU" sz="2000" b="0" dirty="0">
              <a:cs typeface="Arial"/>
            </a:endParaRPr>
          </a:p>
          <a:p>
            <a:pPr marL="342900" indent="-342900">
              <a:lnSpc>
                <a:spcPct val="150000"/>
              </a:lnSpc>
              <a:buFont typeface="Arial" panose="020B0604020202020204" pitchFamily="34" charset="0"/>
              <a:buChar char="•"/>
            </a:pPr>
            <a:r>
              <a:rPr lang="en-AU" sz="2000" b="0" dirty="0">
                <a:cs typeface="Arial"/>
              </a:rPr>
              <a:t>University of Adelaide encourages researchers to make research data available for re-use whenever possible.</a:t>
            </a:r>
          </a:p>
          <a:p>
            <a:pPr marL="285750" indent="-285750" algn="l">
              <a:buFont typeface="Arial" panose="020B0604020202020204" pitchFamily="34" charset="0"/>
              <a:buChar char="•"/>
            </a:pPr>
            <a:r>
              <a:rPr lang="en-AU" sz="2000" b="0" i="0" dirty="0">
                <a:solidFill>
                  <a:srgbClr val="102535"/>
                </a:solidFill>
                <a:effectLst/>
              </a:rPr>
              <a:t>The </a:t>
            </a:r>
            <a:r>
              <a:rPr lang="en-AU" sz="2000" b="0" i="0" u="sng" dirty="0">
                <a:solidFill>
                  <a:srgbClr val="005A9C"/>
                </a:solidFill>
                <a:effectLst/>
                <a:hlinkClick r:id="rId5"/>
              </a:rPr>
              <a:t>Research Data and Primary Materials Policy</a:t>
            </a:r>
            <a:r>
              <a:rPr lang="en-AU" sz="2000" b="0" i="0" dirty="0">
                <a:solidFill>
                  <a:srgbClr val="102535"/>
                </a:solidFill>
                <a:effectLst/>
              </a:rPr>
              <a:t> sets out the University's requirements.</a:t>
            </a:r>
          </a:p>
          <a:p>
            <a:pPr marL="285750" indent="-285750" algn="l">
              <a:buFont typeface="Arial" panose="020B0604020202020204" pitchFamily="34" charset="0"/>
              <a:buChar char="•"/>
            </a:pPr>
            <a:r>
              <a:rPr lang="en-AU" sz="2000" b="0" i="0" u="sng" dirty="0">
                <a:solidFill>
                  <a:srgbClr val="005A9C"/>
                </a:solidFill>
                <a:effectLst/>
                <a:hlinkClick r:id="rId4"/>
              </a:rPr>
              <a:t>Figshare</a:t>
            </a:r>
            <a:r>
              <a:rPr lang="en-AU" sz="2000" b="0" i="0" dirty="0">
                <a:solidFill>
                  <a:srgbClr val="102535"/>
                </a:solidFill>
                <a:effectLst/>
              </a:rPr>
              <a:t> is the University of Adelaide's official data and digital object repository with unlimited local storage. It is available to all current staff and HDR students to upload research data and digital objects.</a:t>
            </a:r>
          </a:p>
          <a:p>
            <a:pPr marL="285750" indent="-285750" algn="l">
              <a:buFont typeface="Arial" panose="020B0604020202020204" pitchFamily="34" charset="0"/>
              <a:buChar char="•"/>
            </a:pPr>
            <a:r>
              <a:rPr lang="en-AU" sz="2000" b="0" i="0" dirty="0">
                <a:solidFill>
                  <a:srgbClr val="102535"/>
                </a:solidFill>
                <a:effectLst/>
              </a:rPr>
              <a:t>The University of Adelaide is committed to the sharing and reuse of research data and publications as a signatory to the Sorbonne Declaration . As members of the research community this means aligning your work with the </a:t>
            </a:r>
            <a:r>
              <a:rPr lang="en-AU" sz="2000" b="0" i="0" dirty="0">
                <a:solidFill>
                  <a:srgbClr val="102535"/>
                </a:solidFill>
                <a:effectLst/>
                <a:hlinkClick r:id="rId6"/>
              </a:rPr>
              <a:t>FAIR principles</a:t>
            </a:r>
            <a:r>
              <a:rPr lang="en-AU" sz="2000" b="0" dirty="0">
                <a:solidFill>
                  <a:srgbClr val="102535"/>
                </a:solidFill>
              </a:rPr>
              <a:t> – Findable, Accessible, Interoperable and Reusable.</a:t>
            </a:r>
            <a:endParaRPr lang="en-AU" sz="2000" b="0" i="0" dirty="0">
              <a:solidFill>
                <a:srgbClr val="102535"/>
              </a:solidFill>
              <a:effectLst/>
            </a:endParaRPr>
          </a:p>
        </p:txBody>
      </p:sp>
      <p:sp>
        <p:nvSpPr>
          <p:cNvPr id="5" name="Rectangle: Rounded Corners 4">
            <a:extLst>
              <a:ext uri="{FF2B5EF4-FFF2-40B4-BE49-F238E27FC236}">
                <a16:creationId xmlns:a16="http://schemas.microsoft.com/office/drawing/2014/main" id="{3F940047-1958-7AD9-A7CE-222EF249B499}"/>
              </a:ext>
            </a:extLst>
          </p:cNvPr>
          <p:cNvSpPr/>
          <p:nvPr/>
        </p:nvSpPr>
        <p:spPr>
          <a:xfrm>
            <a:off x="-608519" y="782795"/>
            <a:ext cx="12081382" cy="961329"/>
          </a:xfrm>
          <a:prstGeom prst="roundRect">
            <a:avLst>
              <a:gd name="adj" fmla="val 50000"/>
            </a:avLst>
          </a:prstGeom>
          <a:solidFill>
            <a:srgbClr val="D421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defPPr>
              <a:defRPr lang="en-US"/>
            </a:defPPr>
            <a:lvl1pPr marL="0" algn="l" defTabSz="725119" rtl="0" eaLnBrk="1" latinLnBrk="0" hangingPunct="1">
              <a:defRPr sz="2855" kern="1200">
                <a:solidFill>
                  <a:schemeClr val="lt1"/>
                </a:solidFill>
                <a:latin typeface="+mn-lt"/>
                <a:ea typeface="+mn-ea"/>
                <a:cs typeface="+mn-cs"/>
              </a:defRPr>
            </a:lvl1pPr>
            <a:lvl2pPr marL="725119" algn="l" defTabSz="725119" rtl="0" eaLnBrk="1" latinLnBrk="0" hangingPunct="1">
              <a:defRPr sz="2855" kern="1200">
                <a:solidFill>
                  <a:schemeClr val="lt1"/>
                </a:solidFill>
                <a:latin typeface="+mn-lt"/>
                <a:ea typeface="+mn-ea"/>
                <a:cs typeface="+mn-cs"/>
              </a:defRPr>
            </a:lvl2pPr>
            <a:lvl3pPr marL="1450238" algn="l" defTabSz="725119" rtl="0" eaLnBrk="1" latinLnBrk="0" hangingPunct="1">
              <a:defRPr sz="2855" kern="1200">
                <a:solidFill>
                  <a:schemeClr val="lt1"/>
                </a:solidFill>
                <a:latin typeface="+mn-lt"/>
                <a:ea typeface="+mn-ea"/>
                <a:cs typeface="+mn-cs"/>
              </a:defRPr>
            </a:lvl3pPr>
            <a:lvl4pPr marL="2175358" algn="l" defTabSz="725119" rtl="0" eaLnBrk="1" latinLnBrk="0" hangingPunct="1">
              <a:defRPr sz="2855" kern="1200">
                <a:solidFill>
                  <a:schemeClr val="lt1"/>
                </a:solidFill>
                <a:latin typeface="+mn-lt"/>
                <a:ea typeface="+mn-ea"/>
                <a:cs typeface="+mn-cs"/>
              </a:defRPr>
            </a:lvl4pPr>
            <a:lvl5pPr marL="2900477" algn="l" defTabSz="725119" rtl="0" eaLnBrk="1" latinLnBrk="0" hangingPunct="1">
              <a:defRPr sz="2855" kern="1200">
                <a:solidFill>
                  <a:schemeClr val="lt1"/>
                </a:solidFill>
                <a:latin typeface="+mn-lt"/>
                <a:ea typeface="+mn-ea"/>
                <a:cs typeface="+mn-cs"/>
              </a:defRPr>
            </a:lvl5pPr>
            <a:lvl6pPr marL="3625596" algn="l" defTabSz="725119" rtl="0" eaLnBrk="1" latinLnBrk="0" hangingPunct="1">
              <a:defRPr sz="2855" kern="1200">
                <a:solidFill>
                  <a:schemeClr val="lt1"/>
                </a:solidFill>
                <a:latin typeface="+mn-lt"/>
                <a:ea typeface="+mn-ea"/>
                <a:cs typeface="+mn-cs"/>
              </a:defRPr>
            </a:lvl6pPr>
            <a:lvl7pPr marL="4350715" algn="l" defTabSz="725119" rtl="0" eaLnBrk="1" latinLnBrk="0" hangingPunct="1">
              <a:defRPr sz="2855" kern="1200">
                <a:solidFill>
                  <a:schemeClr val="lt1"/>
                </a:solidFill>
                <a:latin typeface="+mn-lt"/>
                <a:ea typeface="+mn-ea"/>
                <a:cs typeface="+mn-cs"/>
              </a:defRPr>
            </a:lvl7pPr>
            <a:lvl8pPr marL="5075834" algn="l" defTabSz="725119" rtl="0" eaLnBrk="1" latinLnBrk="0" hangingPunct="1">
              <a:defRPr sz="2855" kern="1200">
                <a:solidFill>
                  <a:schemeClr val="lt1"/>
                </a:solidFill>
                <a:latin typeface="+mn-lt"/>
                <a:ea typeface="+mn-ea"/>
                <a:cs typeface="+mn-cs"/>
              </a:defRPr>
            </a:lvl8pPr>
            <a:lvl9pPr marL="5800954" algn="l" defTabSz="725119" rtl="0" eaLnBrk="1" latinLnBrk="0" hangingPunct="1">
              <a:defRPr sz="2855" kern="1200">
                <a:solidFill>
                  <a:schemeClr val="lt1"/>
                </a:solidFill>
                <a:latin typeface="+mn-lt"/>
                <a:ea typeface="+mn-ea"/>
                <a:cs typeface="+mn-cs"/>
              </a:defRPr>
            </a:lvl9pPr>
          </a:lstStyle>
          <a:p>
            <a:pPr algn="r"/>
            <a:endParaRPr lang="en-AU" sz="5000" b="1" dirty="0"/>
          </a:p>
        </p:txBody>
      </p:sp>
      <p:sp>
        <p:nvSpPr>
          <p:cNvPr id="7" name="TextBox 6">
            <a:extLst>
              <a:ext uri="{FF2B5EF4-FFF2-40B4-BE49-F238E27FC236}">
                <a16:creationId xmlns:a16="http://schemas.microsoft.com/office/drawing/2014/main" id="{6A677E2E-3FD7-765D-FED1-9FF112FCF5CF}"/>
              </a:ext>
            </a:extLst>
          </p:cNvPr>
          <p:cNvSpPr txBox="1"/>
          <p:nvPr/>
        </p:nvSpPr>
        <p:spPr>
          <a:xfrm>
            <a:off x="561173" y="905269"/>
            <a:ext cx="945436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Arial"/>
              </a:rPr>
              <a:t>Key points – UofA findability of resources </a:t>
            </a:r>
          </a:p>
        </p:txBody>
      </p:sp>
    </p:spTree>
    <p:extLst>
      <p:ext uri="{BB962C8B-B14F-4D97-AF65-F5344CB8AC3E}">
        <p14:creationId xmlns:p14="http://schemas.microsoft.com/office/powerpoint/2010/main" val="1626543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958385-5742-9459-E940-A153D26841EE}"/>
              </a:ext>
            </a:extLst>
          </p:cNvPr>
          <p:cNvSpPr>
            <a:spLocks noGrp="1"/>
          </p:cNvSpPr>
          <p:nvPr>
            <p:ph idx="1"/>
          </p:nvPr>
        </p:nvSpPr>
        <p:spPr>
          <a:xfrm>
            <a:off x="914399" y="1822039"/>
            <a:ext cx="12802197" cy="6131129"/>
          </a:xfrm>
        </p:spPr>
        <p:txBody>
          <a:bodyPr vert="horz" lIns="0" tIns="0" rIns="0" bIns="0" rtlCol="0" anchor="t">
            <a:noAutofit/>
          </a:bodyPr>
          <a:lstStyle/>
          <a:p>
            <a:pPr>
              <a:lnSpc>
                <a:spcPct val="150000"/>
              </a:lnSpc>
              <a:buNone/>
            </a:pPr>
            <a:r>
              <a:rPr lang="en-AU" sz="2000" dirty="0">
                <a:cs typeface="Arial"/>
              </a:rPr>
              <a:t>Adelaide Research and Scholarship – University of Adelaide Digital Repository</a:t>
            </a:r>
          </a:p>
          <a:p>
            <a:pPr marL="342900" indent="-342900">
              <a:buFont typeface="Arial" panose="020B0604020202020204" pitchFamily="34" charset="0"/>
              <a:buChar char="•"/>
            </a:pPr>
            <a:r>
              <a:rPr lang="en-AU" sz="2000" b="0" i="0" dirty="0">
                <a:solidFill>
                  <a:srgbClr val="102535"/>
                </a:solidFill>
                <a:effectLst/>
              </a:rPr>
              <a:t>AR&amp;S is the University of Adelaide’s digital repository. It provides a platform for the University community’s research outputs, access to digital collections and records, and a pathway to fulfilling research grant funding and Open Access requirements</a:t>
            </a:r>
            <a:r>
              <a:rPr lang="en-AU" sz="2000" b="0" dirty="0">
                <a:solidFill>
                  <a:srgbClr val="102535"/>
                </a:solidFill>
              </a:rPr>
              <a:t>: </a:t>
            </a:r>
            <a:r>
              <a:rPr lang="en-AU" sz="2000" b="0" i="0" dirty="0">
                <a:solidFill>
                  <a:srgbClr val="102535"/>
                </a:solidFill>
                <a:effectLst/>
                <a:hlinkClick r:id="rId2"/>
              </a:rPr>
              <a:t>Adelaide Research &amp; Scholarship (AR&amp;S).</a:t>
            </a:r>
            <a:endParaRPr lang="en-AU" sz="2000" b="0" i="0" dirty="0">
              <a:solidFill>
                <a:srgbClr val="102535"/>
              </a:solidFill>
              <a:effectLst/>
            </a:endParaRPr>
          </a:p>
          <a:p>
            <a:pPr algn="l"/>
            <a:r>
              <a:rPr lang="en-AU" sz="2000" i="0" dirty="0">
                <a:solidFill>
                  <a:srgbClr val="102535"/>
                </a:solidFill>
                <a:effectLst/>
              </a:rPr>
              <a:t>The purpose of AR&amp;S is to:</a:t>
            </a:r>
          </a:p>
          <a:p>
            <a:pPr marL="342900" indent="-342900">
              <a:buFont typeface="Arial" panose="020B0604020202020204" pitchFamily="34" charset="0"/>
              <a:buChar char="•"/>
            </a:pPr>
            <a:r>
              <a:rPr lang="en-AU" sz="2000" b="0" i="0" dirty="0">
                <a:solidFill>
                  <a:srgbClr val="102535"/>
                </a:solidFill>
                <a:effectLst/>
              </a:rPr>
              <a:t>Enable worldwide discovery and open access of research outputs authored by University of Adelaide staff and higher degree research students</a:t>
            </a:r>
          </a:p>
          <a:p>
            <a:pPr marL="342900" indent="-342900">
              <a:buFont typeface="Arial" panose="020B0604020202020204" pitchFamily="34" charset="0"/>
              <a:buChar char="•"/>
            </a:pPr>
            <a:r>
              <a:rPr lang="en-AU" sz="2000" b="0" i="0" dirty="0">
                <a:solidFill>
                  <a:srgbClr val="102535"/>
                </a:solidFill>
                <a:effectLst/>
              </a:rPr>
              <a:t>Support researchers to comply with the open access requirements of national and international funding bodies</a:t>
            </a:r>
          </a:p>
          <a:p>
            <a:pPr marL="342900" indent="-342900">
              <a:buFont typeface="Arial" panose="020B0604020202020204" pitchFamily="34" charset="0"/>
              <a:buChar char="•"/>
            </a:pPr>
            <a:r>
              <a:rPr lang="en-AU" sz="2000" b="0" i="0" dirty="0">
                <a:solidFill>
                  <a:srgbClr val="102535"/>
                </a:solidFill>
                <a:effectLst/>
              </a:rPr>
              <a:t>Support researchers to fulfil their obligations in relation to the </a:t>
            </a:r>
            <a:r>
              <a:rPr lang="en-AU" sz="2000" b="0" i="0" u="sng" dirty="0">
                <a:solidFill>
                  <a:srgbClr val="005A9C"/>
                </a:solidFill>
                <a:effectLst/>
                <a:hlinkClick r:id="rId3"/>
              </a:rPr>
              <a:t>Australian Code for the Responsible Conduct of Research </a:t>
            </a:r>
            <a:r>
              <a:rPr lang="en-AU" sz="2000" b="0" i="0" dirty="0">
                <a:solidFill>
                  <a:srgbClr val="102535"/>
                </a:solidFill>
                <a:effectLst/>
              </a:rPr>
              <a:t> and the </a:t>
            </a:r>
            <a:r>
              <a:rPr lang="en-AU" sz="2000" b="0" i="0" u="sng" dirty="0">
                <a:solidFill>
                  <a:srgbClr val="005A9C"/>
                </a:solidFill>
                <a:effectLst/>
                <a:hlinkClick r:id="rId4"/>
              </a:rPr>
              <a:t>University of Adelaide Open Access Policy</a:t>
            </a:r>
            <a:endParaRPr lang="en-AU" sz="2000" b="0" i="0" u="sng" dirty="0">
              <a:solidFill>
                <a:srgbClr val="005A9C"/>
              </a:solidFill>
              <a:effectLst/>
            </a:endParaRPr>
          </a:p>
          <a:p>
            <a:pPr marL="342900" indent="-342900">
              <a:buFont typeface="Arial" panose="020B0604020202020204" pitchFamily="34" charset="0"/>
              <a:buChar char="•"/>
            </a:pPr>
            <a:r>
              <a:rPr lang="en-AU" sz="2000" b="0" i="0" dirty="0">
                <a:solidFill>
                  <a:srgbClr val="102535"/>
                </a:solidFill>
                <a:effectLst/>
              </a:rPr>
              <a:t>Research outputs are searchable and accessible via AR&amp;S with selected outputs also searchable in Library Search. AR&amp;S is also harvested by external search engines/aggregators (Google Scholar).</a:t>
            </a:r>
          </a:p>
          <a:p>
            <a:pPr algn="l"/>
            <a:endParaRPr lang="en-AU" sz="2000" b="0" i="0" dirty="0">
              <a:solidFill>
                <a:srgbClr val="102535"/>
              </a:solidFill>
              <a:effectLst/>
            </a:endParaRPr>
          </a:p>
          <a:p>
            <a:pPr algn="l"/>
            <a:endParaRPr lang="en-AU" sz="2000" b="0" i="0" dirty="0">
              <a:solidFill>
                <a:srgbClr val="102535"/>
              </a:solidFill>
              <a:effectLst/>
            </a:endParaRPr>
          </a:p>
        </p:txBody>
      </p:sp>
      <p:sp>
        <p:nvSpPr>
          <p:cNvPr id="5" name="Rectangle: Rounded Corners 4">
            <a:extLst>
              <a:ext uri="{FF2B5EF4-FFF2-40B4-BE49-F238E27FC236}">
                <a16:creationId xmlns:a16="http://schemas.microsoft.com/office/drawing/2014/main" id="{3F940047-1958-7AD9-A7CE-222EF249B499}"/>
              </a:ext>
            </a:extLst>
          </p:cNvPr>
          <p:cNvSpPr/>
          <p:nvPr/>
        </p:nvSpPr>
        <p:spPr>
          <a:xfrm>
            <a:off x="-608519" y="782795"/>
            <a:ext cx="12081382" cy="961329"/>
          </a:xfrm>
          <a:prstGeom prst="roundRect">
            <a:avLst>
              <a:gd name="adj" fmla="val 50000"/>
            </a:avLst>
          </a:prstGeom>
          <a:solidFill>
            <a:srgbClr val="D421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defPPr>
              <a:defRPr lang="en-US"/>
            </a:defPPr>
            <a:lvl1pPr marL="0" algn="l" defTabSz="725119" rtl="0" eaLnBrk="1" latinLnBrk="0" hangingPunct="1">
              <a:defRPr sz="2855" kern="1200">
                <a:solidFill>
                  <a:schemeClr val="lt1"/>
                </a:solidFill>
                <a:latin typeface="+mn-lt"/>
                <a:ea typeface="+mn-ea"/>
                <a:cs typeface="+mn-cs"/>
              </a:defRPr>
            </a:lvl1pPr>
            <a:lvl2pPr marL="725119" algn="l" defTabSz="725119" rtl="0" eaLnBrk="1" latinLnBrk="0" hangingPunct="1">
              <a:defRPr sz="2855" kern="1200">
                <a:solidFill>
                  <a:schemeClr val="lt1"/>
                </a:solidFill>
                <a:latin typeface="+mn-lt"/>
                <a:ea typeface="+mn-ea"/>
                <a:cs typeface="+mn-cs"/>
              </a:defRPr>
            </a:lvl2pPr>
            <a:lvl3pPr marL="1450238" algn="l" defTabSz="725119" rtl="0" eaLnBrk="1" latinLnBrk="0" hangingPunct="1">
              <a:defRPr sz="2855" kern="1200">
                <a:solidFill>
                  <a:schemeClr val="lt1"/>
                </a:solidFill>
                <a:latin typeface="+mn-lt"/>
                <a:ea typeface="+mn-ea"/>
                <a:cs typeface="+mn-cs"/>
              </a:defRPr>
            </a:lvl3pPr>
            <a:lvl4pPr marL="2175358" algn="l" defTabSz="725119" rtl="0" eaLnBrk="1" latinLnBrk="0" hangingPunct="1">
              <a:defRPr sz="2855" kern="1200">
                <a:solidFill>
                  <a:schemeClr val="lt1"/>
                </a:solidFill>
                <a:latin typeface="+mn-lt"/>
                <a:ea typeface="+mn-ea"/>
                <a:cs typeface="+mn-cs"/>
              </a:defRPr>
            </a:lvl4pPr>
            <a:lvl5pPr marL="2900477" algn="l" defTabSz="725119" rtl="0" eaLnBrk="1" latinLnBrk="0" hangingPunct="1">
              <a:defRPr sz="2855" kern="1200">
                <a:solidFill>
                  <a:schemeClr val="lt1"/>
                </a:solidFill>
                <a:latin typeface="+mn-lt"/>
                <a:ea typeface="+mn-ea"/>
                <a:cs typeface="+mn-cs"/>
              </a:defRPr>
            </a:lvl5pPr>
            <a:lvl6pPr marL="3625596" algn="l" defTabSz="725119" rtl="0" eaLnBrk="1" latinLnBrk="0" hangingPunct="1">
              <a:defRPr sz="2855" kern="1200">
                <a:solidFill>
                  <a:schemeClr val="lt1"/>
                </a:solidFill>
                <a:latin typeface="+mn-lt"/>
                <a:ea typeface="+mn-ea"/>
                <a:cs typeface="+mn-cs"/>
              </a:defRPr>
            </a:lvl6pPr>
            <a:lvl7pPr marL="4350715" algn="l" defTabSz="725119" rtl="0" eaLnBrk="1" latinLnBrk="0" hangingPunct="1">
              <a:defRPr sz="2855" kern="1200">
                <a:solidFill>
                  <a:schemeClr val="lt1"/>
                </a:solidFill>
                <a:latin typeface="+mn-lt"/>
                <a:ea typeface="+mn-ea"/>
                <a:cs typeface="+mn-cs"/>
              </a:defRPr>
            </a:lvl7pPr>
            <a:lvl8pPr marL="5075834" algn="l" defTabSz="725119" rtl="0" eaLnBrk="1" latinLnBrk="0" hangingPunct="1">
              <a:defRPr sz="2855" kern="1200">
                <a:solidFill>
                  <a:schemeClr val="lt1"/>
                </a:solidFill>
                <a:latin typeface="+mn-lt"/>
                <a:ea typeface="+mn-ea"/>
                <a:cs typeface="+mn-cs"/>
              </a:defRPr>
            </a:lvl8pPr>
            <a:lvl9pPr marL="5800954" algn="l" defTabSz="725119" rtl="0" eaLnBrk="1" latinLnBrk="0" hangingPunct="1">
              <a:defRPr sz="2855" kern="1200">
                <a:solidFill>
                  <a:schemeClr val="lt1"/>
                </a:solidFill>
                <a:latin typeface="+mn-lt"/>
                <a:ea typeface="+mn-ea"/>
                <a:cs typeface="+mn-cs"/>
              </a:defRPr>
            </a:lvl9pPr>
          </a:lstStyle>
          <a:p>
            <a:pPr algn="r"/>
            <a:endParaRPr lang="en-AU" sz="5000" b="1" dirty="0"/>
          </a:p>
        </p:txBody>
      </p:sp>
      <p:sp>
        <p:nvSpPr>
          <p:cNvPr id="7" name="TextBox 6">
            <a:extLst>
              <a:ext uri="{FF2B5EF4-FFF2-40B4-BE49-F238E27FC236}">
                <a16:creationId xmlns:a16="http://schemas.microsoft.com/office/drawing/2014/main" id="{6A677E2E-3FD7-765D-FED1-9FF112FCF5CF}"/>
              </a:ext>
            </a:extLst>
          </p:cNvPr>
          <p:cNvSpPr txBox="1"/>
          <p:nvPr/>
        </p:nvSpPr>
        <p:spPr>
          <a:xfrm>
            <a:off x="561173" y="905269"/>
            <a:ext cx="945436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Arial"/>
              </a:rPr>
              <a:t>Key points – UofA Digital Repository</a:t>
            </a:r>
          </a:p>
        </p:txBody>
      </p:sp>
    </p:spTree>
    <p:extLst>
      <p:ext uri="{BB962C8B-B14F-4D97-AF65-F5344CB8AC3E}">
        <p14:creationId xmlns:p14="http://schemas.microsoft.com/office/powerpoint/2010/main" val="3005982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958385-5742-9459-E940-A153D26841EE}"/>
              </a:ext>
            </a:extLst>
          </p:cNvPr>
          <p:cNvSpPr>
            <a:spLocks noGrp="1"/>
          </p:cNvSpPr>
          <p:nvPr>
            <p:ph idx="1"/>
          </p:nvPr>
        </p:nvSpPr>
        <p:spPr>
          <a:xfrm>
            <a:off x="914399" y="1822039"/>
            <a:ext cx="12802197" cy="6131129"/>
          </a:xfrm>
        </p:spPr>
        <p:txBody>
          <a:bodyPr vert="horz" lIns="0" tIns="0" rIns="0" bIns="0" rtlCol="0" anchor="t">
            <a:noAutofit/>
          </a:bodyPr>
          <a:lstStyle/>
          <a:p>
            <a:pPr algn="l">
              <a:buNone/>
            </a:pPr>
            <a:r>
              <a:rPr lang="en-AU" sz="2000" i="0" dirty="0">
                <a:solidFill>
                  <a:srgbClr val="102535"/>
                </a:solidFill>
                <a:effectLst/>
              </a:rPr>
              <a:t>Read &amp; Publish Agreements</a:t>
            </a:r>
          </a:p>
          <a:p>
            <a:pPr algn="l"/>
            <a:r>
              <a:rPr lang="en-AU" sz="2000" b="0" i="0" dirty="0">
                <a:solidFill>
                  <a:srgbClr val="102535"/>
                </a:solidFill>
                <a:effectLst/>
              </a:rPr>
              <a:t>The University of Adelaide Library is a member of the Council of Australian University Librarians (CAUL) Consortium. </a:t>
            </a:r>
            <a:r>
              <a:rPr lang="en-AU" sz="2000" b="0" dirty="0">
                <a:solidFill>
                  <a:srgbClr val="102535"/>
                </a:solidFill>
                <a:hlinkClick r:id="rId3"/>
              </a:rPr>
              <a:t>CAUL</a:t>
            </a:r>
            <a:r>
              <a:rPr lang="en-AU" sz="2000" b="0" dirty="0">
                <a:solidFill>
                  <a:srgbClr val="102535"/>
                </a:solidFill>
              </a:rPr>
              <a:t> facilitates collaboration between libraries, funders, policy makers, publishers and research communities to respond to the need for continual innovation.</a:t>
            </a:r>
            <a:endParaRPr lang="en-AU" sz="2000" b="0" i="0" dirty="0">
              <a:solidFill>
                <a:srgbClr val="102535"/>
              </a:solidFill>
              <a:effectLst/>
            </a:endParaRPr>
          </a:p>
          <a:p>
            <a:pPr algn="l"/>
            <a:r>
              <a:rPr lang="en-AU" sz="2000" b="0" i="0" dirty="0">
                <a:solidFill>
                  <a:srgbClr val="333333"/>
                </a:solidFill>
                <a:effectLst/>
              </a:rPr>
              <a:t>The </a:t>
            </a:r>
            <a:r>
              <a:rPr lang="en-AU" sz="2000" b="0" i="0" dirty="0">
                <a:solidFill>
                  <a:srgbClr val="333333"/>
                </a:solidFill>
                <a:effectLst/>
                <a:hlinkClick r:id="rId4"/>
              </a:rPr>
              <a:t>CAUL Consortium </a:t>
            </a:r>
            <a:r>
              <a:rPr lang="en-AU" sz="2000" b="0" i="0" dirty="0">
                <a:solidFill>
                  <a:srgbClr val="333333"/>
                </a:solidFill>
                <a:effectLst/>
              </a:rPr>
              <a:t>works continuously to negotiate Read &amp; Publish (R&amp;P) agreements, enabling libraries to support students, academics and researchers, with useful scholarly content, and providing authors the opportunity to publish open access immediately on acceptance, and free of any transactional Article Processing Charges (APCs).  </a:t>
            </a:r>
          </a:p>
          <a:p>
            <a:pPr marL="342900" indent="-342900" algn="l">
              <a:buFont typeface="Arial" panose="020B0604020202020204" pitchFamily="34" charset="0"/>
              <a:buChar char="•"/>
            </a:pPr>
            <a:r>
              <a:rPr lang="en-AU" sz="2000" b="0" i="0" dirty="0">
                <a:solidFill>
                  <a:srgbClr val="333333"/>
                </a:solidFill>
                <a:effectLst/>
              </a:rPr>
              <a:t>Authors from participating institutions are eligible for OA publishing in the included titles under these agreements.</a:t>
            </a:r>
          </a:p>
          <a:p>
            <a:pPr marL="342900" indent="-342900" algn="l">
              <a:buFont typeface="Arial" panose="020B0604020202020204" pitchFamily="34" charset="0"/>
              <a:buChar char="•"/>
            </a:pPr>
            <a:r>
              <a:rPr lang="en-AU" sz="2000" b="0" dirty="0">
                <a:solidFill>
                  <a:srgbClr val="102535"/>
                </a:solidFill>
              </a:rPr>
              <a:t>All CAUL Read &amp; Publish agreements are listed on the </a:t>
            </a:r>
            <a:r>
              <a:rPr lang="en-AU" sz="2000" b="0" dirty="0">
                <a:solidFill>
                  <a:srgbClr val="102535"/>
                </a:solidFill>
                <a:hlinkClick r:id="rId5"/>
              </a:rPr>
              <a:t>ESAC registry of Open Access agreements</a:t>
            </a:r>
            <a:r>
              <a:rPr lang="en-AU" sz="2000" b="0" dirty="0">
                <a:solidFill>
                  <a:srgbClr val="102535"/>
                </a:solidFill>
              </a:rPr>
              <a:t>.</a:t>
            </a:r>
            <a:endParaRPr lang="en-AU" sz="2000" b="0" i="0" dirty="0">
              <a:solidFill>
                <a:srgbClr val="102535"/>
              </a:solidFill>
              <a:effectLst/>
            </a:endParaRPr>
          </a:p>
          <a:p>
            <a:pPr marL="342900" indent="-342900" algn="l">
              <a:buFont typeface="Arial" panose="020B0604020202020204" pitchFamily="34" charset="0"/>
              <a:buChar char="•"/>
            </a:pPr>
            <a:r>
              <a:rPr lang="en-AU" sz="2000" b="0" i="0" dirty="0">
                <a:solidFill>
                  <a:srgbClr val="102535"/>
                </a:solidFill>
                <a:effectLst/>
              </a:rPr>
              <a:t>Read &amp; Publish agreements provide University of Adelaide students and staff with increased opportunities to publish open access (OA) without paying article processing charges (APCs). </a:t>
            </a:r>
          </a:p>
          <a:p>
            <a:pPr marL="342900" indent="-342900" algn="l">
              <a:buFont typeface="Arial" panose="020B0604020202020204" pitchFamily="34" charset="0"/>
              <a:buChar char="•"/>
            </a:pPr>
            <a:r>
              <a:rPr lang="en-AU" sz="2000" b="0" i="0" dirty="0">
                <a:solidFill>
                  <a:srgbClr val="102535"/>
                </a:solidFill>
                <a:effectLst/>
              </a:rPr>
              <a:t>Lists of journal titles covered by each individual Read &amp; Publish agreement are detailed each calendar year (e.g. 2024). </a:t>
            </a:r>
          </a:p>
        </p:txBody>
      </p:sp>
      <p:sp>
        <p:nvSpPr>
          <p:cNvPr id="5" name="Rectangle: Rounded Corners 4">
            <a:extLst>
              <a:ext uri="{FF2B5EF4-FFF2-40B4-BE49-F238E27FC236}">
                <a16:creationId xmlns:a16="http://schemas.microsoft.com/office/drawing/2014/main" id="{3F940047-1958-7AD9-A7CE-222EF249B499}"/>
              </a:ext>
            </a:extLst>
          </p:cNvPr>
          <p:cNvSpPr/>
          <p:nvPr/>
        </p:nvSpPr>
        <p:spPr>
          <a:xfrm>
            <a:off x="-608520" y="782795"/>
            <a:ext cx="13267245" cy="961329"/>
          </a:xfrm>
          <a:prstGeom prst="roundRect">
            <a:avLst>
              <a:gd name="adj" fmla="val 50000"/>
            </a:avLst>
          </a:prstGeom>
          <a:solidFill>
            <a:srgbClr val="D421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defPPr>
              <a:defRPr lang="en-US"/>
            </a:defPPr>
            <a:lvl1pPr marL="0" algn="l" defTabSz="725119" rtl="0" eaLnBrk="1" latinLnBrk="0" hangingPunct="1">
              <a:defRPr sz="2855" kern="1200">
                <a:solidFill>
                  <a:schemeClr val="lt1"/>
                </a:solidFill>
                <a:latin typeface="+mn-lt"/>
                <a:ea typeface="+mn-ea"/>
                <a:cs typeface="+mn-cs"/>
              </a:defRPr>
            </a:lvl1pPr>
            <a:lvl2pPr marL="725119" algn="l" defTabSz="725119" rtl="0" eaLnBrk="1" latinLnBrk="0" hangingPunct="1">
              <a:defRPr sz="2855" kern="1200">
                <a:solidFill>
                  <a:schemeClr val="lt1"/>
                </a:solidFill>
                <a:latin typeface="+mn-lt"/>
                <a:ea typeface="+mn-ea"/>
                <a:cs typeface="+mn-cs"/>
              </a:defRPr>
            </a:lvl2pPr>
            <a:lvl3pPr marL="1450238" algn="l" defTabSz="725119" rtl="0" eaLnBrk="1" latinLnBrk="0" hangingPunct="1">
              <a:defRPr sz="2855" kern="1200">
                <a:solidFill>
                  <a:schemeClr val="lt1"/>
                </a:solidFill>
                <a:latin typeface="+mn-lt"/>
                <a:ea typeface="+mn-ea"/>
                <a:cs typeface="+mn-cs"/>
              </a:defRPr>
            </a:lvl3pPr>
            <a:lvl4pPr marL="2175358" algn="l" defTabSz="725119" rtl="0" eaLnBrk="1" latinLnBrk="0" hangingPunct="1">
              <a:defRPr sz="2855" kern="1200">
                <a:solidFill>
                  <a:schemeClr val="lt1"/>
                </a:solidFill>
                <a:latin typeface="+mn-lt"/>
                <a:ea typeface="+mn-ea"/>
                <a:cs typeface="+mn-cs"/>
              </a:defRPr>
            </a:lvl4pPr>
            <a:lvl5pPr marL="2900477" algn="l" defTabSz="725119" rtl="0" eaLnBrk="1" latinLnBrk="0" hangingPunct="1">
              <a:defRPr sz="2855" kern="1200">
                <a:solidFill>
                  <a:schemeClr val="lt1"/>
                </a:solidFill>
                <a:latin typeface="+mn-lt"/>
                <a:ea typeface="+mn-ea"/>
                <a:cs typeface="+mn-cs"/>
              </a:defRPr>
            </a:lvl5pPr>
            <a:lvl6pPr marL="3625596" algn="l" defTabSz="725119" rtl="0" eaLnBrk="1" latinLnBrk="0" hangingPunct="1">
              <a:defRPr sz="2855" kern="1200">
                <a:solidFill>
                  <a:schemeClr val="lt1"/>
                </a:solidFill>
                <a:latin typeface="+mn-lt"/>
                <a:ea typeface="+mn-ea"/>
                <a:cs typeface="+mn-cs"/>
              </a:defRPr>
            </a:lvl6pPr>
            <a:lvl7pPr marL="4350715" algn="l" defTabSz="725119" rtl="0" eaLnBrk="1" latinLnBrk="0" hangingPunct="1">
              <a:defRPr sz="2855" kern="1200">
                <a:solidFill>
                  <a:schemeClr val="lt1"/>
                </a:solidFill>
                <a:latin typeface="+mn-lt"/>
                <a:ea typeface="+mn-ea"/>
                <a:cs typeface="+mn-cs"/>
              </a:defRPr>
            </a:lvl7pPr>
            <a:lvl8pPr marL="5075834" algn="l" defTabSz="725119" rtl="0" eaLnBrk="1" latinLnBrk="0" hangingPunct="1">
              <a:defRPr sz="2855" kern="1200">
                <a:solidFill>
                  <a:schemeClr val="lt1"/>
                </a:solidFill>
                <a:latin typeface="+mn-lt"/>
                <a:ea typeface="+mn-ea"/>
                <a:cs typeface="+mn-cs"/>
              </a:defRPr>
            </a:lvl8pPr>
            <a:lvl9pPr marL="5800954" algn="l" defTabSz="725119" rtl="0" eaLnBrk="1" latinLnBrk="0" hangingPunct="1">
              <a:defRPr sz="2855" kern="1200">
                <a:solidFill>
                  <a:schemeClr val="lt1"/>
                </a:solidFill>
                <a:latin typeface="+mn-lt"/>
                <a:ea typeface="+mn-ea"/>
                <a:cs typeface="+mn-cs"/>
              </a:defRPr>
            </a:lvl9pPr>
          </a:lstStyle>
          <a:p>
            <a:pPr algn="r"/>
            <a:endParaRPr lang="en-AU" sz="5000" b="1" dirty="0"/>
          </a:p>
        </p:txBody>
      </p:sp>
      <p:sp>
        <p:nvSpPr>
          <p:cNvPr id="7" name="TextBox 6">
            <a:extLst>
              <a:ext uri="{FF2B5EF4-FFF2-40B4-BE49-F238E27FC236}">
                <a16:creationId xmlns:a16="http://schemas.microsoft.com/office/drawing/2014/main" id="{6A677E2E-3FD7-765D-FED1-9FF112FCF5CF}"/>
              </a:ext>
            </a:extLst>
          </p:cNvPr>
          <p:cNvSpPr txBox="1"/>
          <p:nvPr/>
        </p:nvSpPr>
        <p:spPr>
          <a:xfrm>
            <a:off x="318285" y="938091"/>
            <a:ext cx="1115457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1"/>
                </a:solidFill>
                <a:cs typeface="Arial"/>
              </a:rPr>
              <a:t>Key points – UofA Read &amp; Publish Agreements</a:t>
            </a:r>
          </a:p>
        </p:txBody>
      </p:sp>
    </p:spTree>
    <p:extLst>
      <p:ext uri="{BB962C8B-B14F-4D97-AF65-F5344CB8AC3E}">
        <p14:creationId xmlns:p14="http://schemas.microsoft.com/office/powerpoint/2010/main" val="2230815996"/>
      </p:ext>
    </p:extLst>
  </p:cSld>
  <p:clrMapOvr>
    <a:masterClrMapping/>
  </p:clrMapOvr>
</p:sld>
</file>

<file path=ppt/theme/theme1.xml><?xml version="1.0" encoding="utf-8"?>
<a:theme xmlns:a="http://schemas.openxmlformats.org/drawingml/2006/main" name="White Master">
  <a:themeElements>
    <a:clrScheme name="Adelaide Uni">
      <a:dk1>
        <a:srgbClr val="102535"/>
      </a:dk1>
      <a:lt1>
        <a:sysClr val="window" lastClr="FFFFFF"/>
      </a:lt1>
      <a:dk2>
        <a:srgbClr val="102535"/>
      </a:dk2>
      <a:lt2>
        <a:srgbClr val="FFFFFF"/>
      </a:lt2>
      <a:accent1>
        <a:srgbClr val="102535"/>
      </a:accent1>
      <a:accent2>
        <a:srgbClr val="ED1C2E"/>
      </a:accent2>
      <a:accent3>
        <a:srgbClr val="005A9C"/>
      </a:accent3>
      <a:accent4>
        <a:srgbClr val="B38808"/>
      </a:accent4>
      <a:accent5>
        <a:srgbClr val="D40000"/>
      </a:accent5>
      <a:accent6>
        <a:srgbClr val="F8D05E"/>
      </a:accent6>
      <a:hlink>
        <a:srgbClr val="005A9C"/>
      </a:hlink>
      <a:folHlink>
        <a:srgbClr val="D4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 University of Adelaide Master PPT v1.1.potx" id="{F95E967B-9ECA-419E-9B99-2B4FA071A81C}" vid="{87CA7EC5-F7D6-4126-B947-BC307E84938B}"/>
    </a:ext>
  </a:extLst>
</a:theme>
</file>

<file path=ppt/theme/theme2.xml><?xml version="1.0" encoding="utf-8"?>
<a:theme xmlns:a="http://schemas.openxmlformats.org/drawingml/2006/main" name="Blue Master">
  <a:themeElements>
    <a:clrScheme name="Adelaide Uni">
      <a:dk1>
        <a:srgbClr val="102535"/>
      </a:dk1>
      <a:lt1>
        <a:sysClr val="window" lastClr="FFFFFF"/>
      </a:lt1>
      <a:dk2>
        <a:srgbClr val="102535"/>
      </a:dk2>
      <a:lt2>
        <a:srgbClr val="FFFFFF"/>
      </a:lt2>
      <a:accent1>
        <a:srgbClr val="102535"/>
      </a:accent1>
      <a:accent2>
        <a:srgbClr val="ED1C2E"/>
      </a:accent2>
      <a:accent3>
        <a:srgbClr val="005A9C"/>
      </a:accent3>
      <a:accent4>
        <a:srgbClr val="B38808"/>
      </a:accent4>
      <a:accent5>
        <a:srgbClr val="D40000"/>
      </a:accent5>
      <a:accent6>
        <a:srgbClr val="F8D05E"/>
      </a:accent6>
      <a:hlink>
        <a:srgbClr val="005A9C"/>
      </a:hlink>
      <a:folHlink>
        <a:srgbClr val="D4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 University of Adelaide Master PPT v1.1.potx" id="{F95E967B-9ECA-419E-9B99-2B4FA071A81C}" vid="{D16B9D22-AACF-4F06-B040-E65C066EB14C}"/>
    </a:ext>
  </a:extLst>
</a:theme>
</file>

<file path=ppt/theme/theme3.xml><?xml version="1.0" encoding="utf-8"?>
<a:theme xmlns:a="http://schemas.openxmlformats.org/drawingml/2006/main" name="Cover Master">
  <a:themeElements>
    <a:clrScheme name="Adelaide Uni">
      <a:dk1>
        <a:srgbClr val="102535"/>
      </a:dk1>
      <a:lt1>
        <a:sysClr val="window" lastClr="FFFFFF"/>
      </a:lt1>
      <a:dk2>
        <a:srgbClr val="102535"/>
      </a:dk2>
      <a:lt2>
        <a:srgbClr val="FFFFFF"/>
      </a:lt2>
      <a:accent1>
        <a:srgbClr val="102535"/>
      </a:accent1>
      <a:accent2>
        <a:srgbClr val="ED1C2E"/>
      </a:accent2>
      <a:accent3>
        <a:srgbClr val="005A9C"/>
      </a:accent3>
      <a:accent4>
        <a:srgbClr val="B38808"/>
      </a:accent4>
      <a:accent5>
        <a:srgbClr val="D40000"/>
      </a:accent5>
      <a:accent6>
        <a:srgbClr val="F8D05E"/>
      </a:accent6>
      <a:hlink>
        <a:srgbClr val="005A9C"/>
      </a:hlink>
      <a:folHlink>
        <a:srgbClr val="D4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 University of Adelaide Master PPT v1.1.potx" id="{F95E967B-9ECA-419E-9B99-2B4FA071A81C}" vid="{A58FB4CA-CE9C-4E23-BD1A-66AADC90A8F2}"/>
    </a:ext>
  </a:extLst>
</a:theme>
</file>

<file path=ppt/theme/theme4.xml><?xml version="1.0" encoding="utf-8"?>
<a:theme xmlns:a="http://schemas.openxmlformats.org/drawingml/2006/main" name="Content Master Blue">
  <a:themeElements>
    <a:clrScheme name="Adelaide Uni">
      <a:dk1>
        <a:srgbClr val="102535"/>
      </a:dk1>
      <a:lt1>
        <a:sysClr val="window" lastClr="FFFFFF"/>
      </a:lt1>
      <a:dk2>
        <a:srgbClr val="102535"/>
      </a:dk2>
      <a:lt2>
        <a:srgbClr val="FFFFFF"/>
      </a:lt2>
      <a:accent1>
        <a:srgbClr val="102535"/>
      </a:accent1>
      <a:accent2>
        <a:srgbClr val="ED1C2E"/>
      </a:accent2>
      <a:accent3>
        <a:srgbClr val="005A9C"/>
      </a:accent3>
      <a:accent4>
        <a:srgbClr val="B38808"/>
      </a:accent4>
      <a:accent5>
        <a:srgbClr val="D40000"/>
      </a:accent5>
      <a:accent6>
        <a:srgbClr val="F8D05E"/>
      </a:accent6>
      <a:hlink>
        <a:srgbClr val="005A9C"/>
      </a:hlink>
      <a:folHlink>
        <a:srgbClr val="D4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 University of Adelaide Master PPT v1.1.potx" id="{F95E967B-9ECA-419E-9B99-2B4FA071A81C}" vid="{4B91CBA5-27B2-4035-B405-276A8C4F591B}"/>
    </a:ext>
  </a:extLst>
</a:theme>
</file>

<file path=ppt/theme/theme5.xml><?xml version="1.0" encoding="utf-8"?>
<a:theme xmlns:a="http://schemas.openxmlformats.org/drawingml/2006/main" name="1_Cover Master">
  <a:themeElements>
    <a:clrScheme name="Adelaide Uni">
      <a:dk1>
        <a:srgbClr val="102535"/>
      </a:dk1>
      <a:lt1>
        <a:sysClr val="window" lastClr="FFFFFF"/>
      </a:lt1>
      <a:dk2>
        <a:srgbClr val="102535"/>
      </a:dk2>
      <a:lt2>
        <a:srgbClr val="FFFFFF"/>
      </a:lt2>
      <a:accent1>
        <a:srgbClr val="102535"/>
      </a:accent1>
      <a:accent2>
        <a:srgbClr val="ED1C2E"/>
      </a:accent2>
      <a:accent3>
        <a:srgbClr val="005A9C"/>
      </a:accent3>
      <a:accent4>
        <a:srgbClr val="B38808"/>
      </a:accent4>
      <a:accent5>
        <a:srgbClr val="D40000"/>
      </a:accent5>
      <a:accent6>
        <a:srgbClr val="F8D05E"/>
      </a:accent6>
      <a:hlink>
        <a:srgbClr val="005A9C"/>
      </a:hlink>
      <a:folHlink>
        <a:srgbClr val="D4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 University of Adelaide Master PPT v1.2.potx" id="{48054491-02D3-4B7D-AD03-7D043E95656E}" vid="{D5315B31-8F10-4CE2-9B44-9DA87AC0D03C}"/>
    </a:ext>
  </a:extLst>
</a:theme>
</file>

<file path=ppt/theme/theme6.xml><?xml version="1.0" encoding="utf-8"?>
<a:theme xmlns:a="http://schemas.openxmlformats.org/drawingml/2006/main" name="1_Blue Master">
  <a:themeElements>
    <a:clrScheme name="Adelaide Uni">
      <a:dk1>
        <a:srgbClr val="102535"/>
      </a:dk1>
      <a:lt1>
        <a:sysClr val="window" lastClr="FFFFFF"/>
      </a:lt1>
      <a:dk2>
        <a:srgbClr val="102535"/>
      </a:dk2>
      <a:lt2>
        <a:srgbClr val="FFFFFF"/>
      </a:lt2>
      <a:accent1>
        <a:srgbClr val="102535"/>
      </a:accent1>
      <a:accent2>
        <a:srgbClr val="ED1C2E"/>
      </a:accent2>
      <a:accent3>
        <a:srgbClr val="005A9C"/>
      </a:accent3>
      <a:accent4>
        <a:srgbClr val="B38808"/>
      </a:accent4>
      <a:accent5>
        <a:srgbClr val="D40000"/>
      </a:accent5>
      <a:accent6>
        <a:srgbClr val="F8D05E"/>
      </a:accent6>
      <a:hlink>
        <a:srgbClr val="005A9C"/>
      </a:hlink>
      <a:folHlink>
        <a:srgbClr val="D4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 University of Adelaide Master PPT v1.2.potx" id="{48054491-02D3-4B7D-AD03-7D043E95656E}" vid="{9E42A172-F903-4BC8-8603-AC30A63442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9999FA4-E310-4B09-90A1-0DF323CB6DFC}">
  <we:reference id="a19c72e1-6786-40f7-b977-f44d74d31275" version="2.1.0.0" store="EXCatalog" storeType="EXCatalog"/>
  <we:alternateReferences>
    <we:reference id="WA104379279" version="2.1.0.0" store="en-AU"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843F49A70D084D81A942B88B9538CB" ma:contentTypeVersion="10" ma:contentTypeDescription="Create a new document." ma:contentTypeScope="" ma:versionID="30867366b0d3dfe91de96792dbe2cf50">
  <xsd:schema xmlns:xsd="http://www.w3.org/2001/XMLSchema" xmlns:xs="http://www.w3.org/2001/XMLSchema" xmlns:p="http://schemas.microsoft.com/office/2006/metadata/properties" xmlns:ns2="bc9d5346-1350-42a6-9926-cd23769c77bb" targetNamespace="http://schemas.microsoft.com/office/2006/metadata/properties" ma:root="true" ma:fieldsID="642517cb0402169c3800b80605f8b938" ns2:_="">
    <xsd:import namespace="bc9d5346-1350-42a6-9926-cd23769c77b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9d5346-1350-42a6-9926-cd23769c77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D490C1-8833-4249-8BD3-5849AD364A8D}">
  <ds:schemaRefs>
    <ds:schemaRef ds:uri="http://schemas.microsoft.com/sharepoint/v3/contenttype/forms"/>
  </ds:schemaRefs>
</ds:datastoreItem>
</file>

<file path=customXml/itemProps2.xml><?xml version="1.0" encoding="utf-8"?>
<ds:datastoreItem xmlns:ds="http://schemas.openxmlformats.org/officeDocument/2006/customXml" ds:itemID="{5DB3CED0-F828-45F2-B226-746F47C67D71}">
  <ds:schemaRefs>
    <ds:schemaRef ds:uri="bc9d5346-1350-42a6-9926-cd23769c77b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9F4FD92-9BA4-4E22-9AB4-4D7440A75C22}">
  <ds:schemaRefs>
    <ds:schemaRef ds:uri="http://purl.org/dc/terms/"/>
    <ds:schemaRef ds:uri="bc9d5346-1350-42a6-9926-cd23769c77bb"/>
    <ds:schemaRef ds:uri="http://purl.org/dc/dcmitype/"/>
    <ds:schemaRef ds:uri="http://schemas.microsoft.com/office/2006/metadata/properties"/>
    <ds:schemaRef ds:uri="http://purl.org/dc/elements/1.1/"/>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Notes_RandP session April 2023</Template>
  <TotalTime>1572</TotalTime>
  <Words>1439</Words>
  <Application>Microsoft Office PowerPoint</Application>
  <PresentationFormat>Custom</PresentationFormat>
  <Paragraphs>68</Paragraphs>
  <Slides>11</Slides>
  <Notes>3</Notes>
  <HiddenSlides>0</HiddenSlides>
  <MMClips>0</MMClips>
  <ScaleCrop>false</ScaleCrop>
  <HeadingPairs>
    <vt:vector size="6" baseType="variant">
      <vt:variant>
        <vt:lpstr>Fonts Used</vt:lpstr>
      </vt:variant>
      <vt:variant>
        <vt:i4>2</vt:i4>
      </vt:variant>
      <vt:variant>
        <vt:lpstr>Theme</vt:lpstr>
      </vt:variant>
      <vt:variant>
        <vt:i4>6</vt:i4>
      </vt:variant>
      <vt:variant>
        <vt:lpstr>Slide Titles</vt:lpstr>
      </vt:variant>
      <vt:variant>
        <vt:i4>11</vt:i4>
      </vt:variant>
    </vt:vector>
  </HeadingPairs>
  <TitlesOfParts>
    <vt:vector size="19" baseType="lpstr">
      <vt:lpstr>Arial</vt:lpstr>
      <vt:lpstr>Calibri</vt:lpstr>
      <vt:lpstr>White Master</vt:lpstr>
      <vt:lpstr>Blue Master</vt:lpstr>
      <vt:lpstr>Cover Master</vt:lpstr>
      <vt:lpstr>Content Master Blue</vt:lpstr>
      <vt:lpstr>1_Cover Master</vt:lpstr>
      <vt:lpstr>1_Blue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University of Adelaide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 &amp; Publish Agreements</dc:title>
  <dc:creator>Jasmine Castellano</dc:creator>
  <cp:lastModifiedBy>Shweta Patil</cp:lastModifiedBy>
  <cp:revision>1111</cp:revision>
  <cp:lastPrinted>2022-03-22T22:38:58Z</cp:lastPrinted>
  <dcterms:created xsi:type="dcterms:W3CDTF">2023-06-05T22:36:26Z</dcterms:created>
  <dcterms:modified xsi:type="dcterms:W3CDTF">2024-04-01T11:49:22Z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0x01010063843F49A70D084D81A942B88B9538CB</vt:lpwstr>
  </property>
  <property fmtid="{D5CDD505-2E9C-101B-9397-08002B2CF9AE}" pid="3" name="Order">
    <vt:r8>7281600</vt:r8>
  </property>
  <property fmtid="{D5CDD505-2E9C-101B-9397-08002B2CF9AE}" pid="4" name="_ExtendedDescription">
    <vt:lpwstr/>
  </property>
  <property fmtid="{D5CDD505-2E9C-101B-9397-08002B2CF9AE}" pid="5" name="ComplianceAssetId">
    <vt:lpwstr/>
  </property>
</Properties>
</file>